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10.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colors5.xml" ContentType="application/vnd.openxmlformats-officedocument.drawingml.diagramColors+xml"/>
  <Override PartName="/ppt/diagrams/colors6.xml" ContentType="application/vnd.openxmlformats-officedocument.drawingml.diagramColors+xml"/>
  <Override PartName="/ppt/diagrams/colors7.xml" ContentType="application/vnd.openxmlformats-officedocument.drawingml.diagramColors+xml"/>
  <Override PartName="/ppt/diagrams/colors8.xml" ContentType="application/vnd.openxmlformats-officedocument.drawingml.diagramColors+xml"/>
  <Override PartName="/ppt/diagrams/colors9.xml" ContentType="application/vnd.openxmlformats-officedocument.drawingml.diagramColors+xml"/>
  <Override PartName="/ppt/diagrams/data1.xml" ContentType="application/vnd.openxmlformats-officedocument.drawingml.diagramData+xml"/>
  <Override PartName="/ppt/diagrams/data10.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9.xml" ContentType="application/vnd.openxmlformats-officedocument.drawingml.diagramData+xml"/>
  <Override PartName="/ppt/diagrams/drawing1.xml" ContentType="application/vnd.ms-office.drawingml.diagramDrawing+xml"/>
  <Override PartName="/ppt/diagrams/drawing10.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drawing5.xml" ContentType="application/vnd.ms-office.drawingml.diagramDrawing+xml"/>
  <Override PartName="/ppt/diagrams/drawing6.xml" ContentType="application/vnd.ms-office.drawingml.diagramDrawing+xml"/>
  <Override PartName="/ppt/diagrams/drawing7.xml" ContentType="application/vnd.ms-office.drawingml.diagramDrawing+xml"/>
  <Override PartName="/ppt/diagrams/drawing8.xml" ContentType="application/vnd.ms-office.drawingml.diagramDrawing+xml"/>
  <Override PartName="/ppt/diagrams/drawing9.xml" ContentType="application/vnd.ms-office.drawingml.diagramDrawing+xml"/>
  <Override PartName="/ppt/diagrams/layout1.xml" ContentType="application/vnd.openxmlformats-officedocument.drawingml.diagramLayout+xml"/>
  <Override PartName="/ppt/diagrams/layout10.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layout5.xml" ContentType="application/vnd.openxmlformats-officedocument.drawingml.diagramLayout+xml"/>
  <Override PartName="/ppt/diagrams/layout6.xml" ContentType="application/vnd.openxmlformats-officedocument.drawingml.diagramLayout+xml"/>
  <Override PartName="/ppt/diagrams/layout7.xml" ContentType="application/vnd.openxmlformats-officedocument.drawingml.diagramLayout+xml"/>
  <Override PartName="/ppt/diagrams/layout8.xml" ContentType="application/vnd.openxmlformats-officedocument.drawingml.diagramLayout+xml"/>
  <Override PartName="/ppt/diagrams/layout9.xml" ContentType="application/vnd.openxmlformats-officedocument.drawingml.diagramLayout+xml"/>
  <Override PartName="/ppt/diagrams/quickStyle1.xml" ContentType="application/vnd.openxmlformats-officedocument.drawingml.diagramStyle+xml"/>
  <Override PartName="/ppt/diagrams/quickStyle10.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diagrams/quickStyle5.xml" ContentType="application/vnd.openxmlformats-officedocument.drawingml.diagramStyle+xml"/>
  <Override PartName="/ppt/diagrams/quickStyle6.xml" ContentType="application/vnd.openxmlformats-officedocument.drawingml.diagramStyle+xml"/>
  <Override PartName="/ppt/diagrams/quickStyle7.xml" ContentType="application/vnd.openxmlformats-officedocument.drawingml.diagramStyle+xml"/>
  <Override PartName="/ppt/diagrams/quickStyle8.xml" ContentType="application/vnd.openxmlformats-officedocument.drawingml.diagramStyle+xml"/>
  <Override PartName="/ppt/diagrams/quickStyle9.xml" ContentType="application/vnd.openxmlformats-officedocument.drawingml.diagram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xml" ContentType="application/vnd.openxmlformats-officedocument.presentationml.slide+xml"/>
  <Override PartName="/ppt/slides/slide120.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3"/>
    <p:sldId id="475" r:id="rId4"/>
    <p:sldId id="474" r:id="rId5"/>
    <p:sldId id="476" r:id="rId6"/>
    <p:sldId id="473" r:id="rId7"/>
    <p:sldId id="472" r:id="rId8"/>
    <p:sldId id="257" r:id="rId9"/>
    <p:sldId id="260" r:id="rId11"/>
    <p:sldId id="274" r:id="rId12"/>
    <p:sldId id="261" r:id="rId13"/>
    <p:sldId id="277" r:id="rId14"/>
    <p:sldId id="275" r:id="rId15"/>
    <p:sldId id="262" r:id="rId16"/>
    <p:sldId id="258" r:id="rId17"/>
    <p:sldId id="263" r:id="rId18"/>
    <p:sldId id="264" r:id="rId19"/>
    <p:sldId id="278" r:id="rId20"/>
    <p:sldId id="279" r:id="rId21"/>
    <p:sldId id="265" r:id="rId22"/>
    <p:sldId id="280" r:id="rId23"/>
    <p:sldId id="281" r:id="rId24"/>
    <p:sldId id="259" r:id="rId25"/>
    <p:sldId id="267" r:id="rId26"/>
    <p:sldId id="283" r:id="rId27"/>
    <p:sldId id="268" r:id="rId28"/>
    <p:sldId id="284" r:id="rId29"/>
    <p:sldId id="282" r:id="rId30"/>
    <p:sldId id="286" r:id="rId31"/>
    <p:sldId id="287" r:id="rId32"/>
    <p:sldId id="288" r:id="rId33"/>
    <p:sldId id="285" r:id="rId34"/>
    <p:sldId id="289" r:id="rId35"/>
    <p:sldId id="266" r:id="rId36"/>
    <p:sldId id="269" r:id="rId37"/>
    <p:sldId id="270" r:id="rId38"/>
    <p:sldId id="290" r:id="rId39"/>
    <p:sldId id="271" r:id="rId40"/>
    <p:sldId id="389" r:id="rId41"/>
    <p:sldId id="273" r:id="rId42"/>
    <p:sldId id="291" r:id="rId43"/>
    <p:sldId id="292" r:id="rId44"/>
    <p:sldId id="294" r:id="rId45"/>
    <p:sldId id="295" r:id="rId46"/>
    <p:sldId id="296" r:id="rId47"/>
    <p:sldId id="298" r:id="rId48"/>
    <p:sldId id="297" r:id="rId49"/>
    <p:sldId id="299" r:id="rId50"/>
    <p:sldId id="300" r:id="rId51"/>
    <p:sldId id="293" r:id="rId52"/>
    <p:sldId id="301" r:id="rId53"/>
    <p:sldId id="306" r:id="rId54"/>
    <p:sldId id="308" r:id="rId55"/>
    <p:sldId id="302" r:id="rId56"/>
    <p:sldId id="369" r:id="rId57"/>
    <p:sldId id="370" r:id="rId58"/>
    <p:sldId id="307" r:id="rId59"/>
    <p:sldId id="303" r:id="rId60"/>
    <p:sldId id="310" r:id="rId61"/>
    <p:sldId id="375" r:id="rId62"/>
    <p:sldId id="304" r:id="rId63"/>
    <p:sldId id="311" r:id="rId64"/>
    <p:sldId id="305" r:id="rId65"/>
    <p:sldId id="314" r:id="rId66"/>
    <p:sldId id="378" r:id="rId67"/>
    <p:sldId id="313" r:id="rId68"/>
    <p:sldId id="312" r:id="rId69"/>
    <p:sldId id="323" r:id="rId70"/>
    <p:sldId id="326" r:id="rId71"/>
    <p:sldId id="325" r:id="rId72"/>
    <p:sldId id="327" r:id="rId73"/>
    <p:sldId id="329" r:id="rId74"/>
    <p:sldId id="373" r:id="rId75"/>
    <p:sldId id="330" r:id="rId76"/>
    <p:sldId id="374" r:id="rId77"/>
    <p:sldId id="331" r:id="rId78"/>
    <p:sldId id="328" r:id="rId79"/>
    <p:sldId id="332" r:id="rId80"/>
    <p:sldId id="336" r:id="rId81"/>
    <p:sldId id="324" r:id="rId82"/>
    <p:sldId id="322" r:id="rId83"/>
    <p:sldId id="316" r:id="rId84"/>
    <p:sldId id="317" r:id="rId85"/>
    <p:sldId id="318" r:id="rId86"/>
    <p:sldId id="319" r:id="rId87"/>
    <p:sldId id="371" r:id="rId88"/>
    <p:sldId id="372" r:id="rId89"/>
    <p:sldId id="320" r:id="rId90"/>
    <p:sldId id="321" r:id="rId91"/>
    <p:sldId id="366" r:id="rId92"/>
    <p:sldId id="338" r:id="rId93"/>
    <p:sldId id="340" r:id="rId94"/>
    <p:sldId id="342" r:id="rId95"/>
    <p:sldId id="341" r:id="rId96"/>
    <p:sldId id="343" r:id="rId97"/>
    <p:sldId id="346" r:id="rId98"/>
    <p:sldId id="345" r:id="rId99"/>
    <p:sldId id="347" r:id="rId100"/>
    <p:sldId id="348" r:id="rId101"/>
    <p:sldId id="349" r:id="rId102"/>
    <p:sldId id="350" r:id="rId103"/>
    <p:sldId id="351" r:id="rId104"/>
    <p:sldId id="352" r:id="rId105"/>
    <p:sldId id="353" r:id="rId106"/>
    <p:sldId id="344" r:id="rId107"/>
    <p:sldId id="337" r:id="rId108"/>
    <p:sldId id="354" r:id="rId109"/>
    <p:sldId id="355" r:id="rId110"/>
    <p:sldId id="356" r:id="rId111"/>
    <p:sldId id="359" r:id="rId112"/>
    <p:sldId id="376" r:id="rId113"/>
    <p:sldId id="377" r:id="rId114"/>
    <p:sldId id="357" r:id="rId115"/>
    <p:sldId id="360" r:id="rId116"/>
    <p:sldId id="358" r:id="rId117"/>
    <p:sldId id="361" r:id="rId118"/>
    <p:sldId id="362" r:id="rId119"/>
    <p:sldId id="363" r:id="rId120"/>
    <p:sldId id="364" r:id="rId121"/>
    <p:sldId id="365" r:id="rId122"/>
    <p:sldId id="368" r:id="rId1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03" autoAdjust="0"/>
    <p:restoredTop sz="86727" autoAdjust="0"/>
  </p:normalViewPr>
  <p:slideViewPr>
    <p:cSldViewPr snapToGrid="0">
      <p:cViewPr varScale="1">
        <p:scale>
          <a:sx n="71" d="100"/>
          <a:sy n="71" d="100"/>
        </p:scale>
        <p:origin x="1200"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9" Type="http://schemas.openxmlformats.org/officeDocument/2006/relationships/slide" Target="slides/slide96.xml"/><Relationship Id="rId98" Type="http://schemas.openxmlformats.org/officeDocument/2006/relationships/slide" Target="slides/slide95.xml"/><Relationship Id="rId97" Type="http://schemas.openxmlformats.org/officeDocument/2006/relationships/slide" Target="slides/slide94.xml"/><Relationship Id="rId96" Type="http://schemas.openxmlformats.org/officeDocument/2006/relationships/slide" Target="slides/slide93.xml"/><Relationship Id="rId95" Type="http://schemas.openxmlformats.org/officeDocument/2006/relationships/slide" Target="slides/slide92.xml"/><Relationship Id="rId94" Type="http://schemas.openxmlformats.org/officeDocument/2006/relationships/slide" Target="slides/slide91.xml"/><Relationship Id="rId93" Type="http://schemas.openxmlformats.org/officeDocument/2006/relationships/slide" Target="slides/slide90.xml"/><Relationship Id="rId92" Type="http://schemas.openxmlformats.org/officeDocument/2006/relationships/slide" Target="slides/slide89.xml"/><Relationship Id="rId91" Type="http://schemas.openxmlformats.org/officeDocument/2006/relationships/slide" Target="slides/slide88.xml"/><Relationship Id="rId90" Type="http://schemas.openxmlformats.org/officeDocument/2006/relationships/slide" Target="slides/slide87.xml"/><Relationship Id="rId9" Type="http://schemas.openxmlformats.org/officeDocument/2006/relationships/slide" Target="slides/slide7.xml"/><Relationship Id="rId89" Type="http://schemas.openxmlformats.org/officeDocument/2006/relationships/slide" Target="slides/slide86.xml"/><Relationship Id="rId88" Type="http://schemas.openxmlformats.org/officeDocument/2006/relationships/slide" Target="slides/slide85.xml"/><Relationship Id="rId87" Type="http://schemas.openxmlformats.org/officeDocument/2006/relationships/slide" Target="slides/slide84.xml"/><Relationship Id="rId86" Type="http://schemas.openxmlformats.org/officeDocument/2006/relationships/slide" Target="slides/slide83.xml"/><Relationship Id="rId85" Type="http://schemas.openxmlformats.org/officeDocument/2006/relationships/slide" Target="slides/slide82.xml"/><Relationship Id="rId84" Type="http://schemas.openxmlformats.org/officeDocument/2006/relationships/slide" Target="slides/slide81.xml"/><Relationship Id="rId83" Type="http://schemas.openxmlformats.org/officeDocument/2006/relationships/slide" Target="slides/slide80.xml"/><Relationship Id="rId82" Type="http://schemas.openxmlformats.org/officeDocument/2006/relationships/slide" Target="slides/slide79.xml"/><Relationship Id="rId81" Type="http://schemas.openxmlformats.org/officeDocument/2006/relationships/slide" Target="slides/slide78.xml"/><Relationship Id="rId80" Type="http://schemas.openxmlformats.org/officeDocument/2006/relationships/slide" Target="slides/slide77.xml"/><Relationship Id="rId8" Type="http://schemas.openxmlformats.org/officeDocument/2006/relationships/slide" Target="slides/slide6.xml"/><Relationship Id="rId79" Type="http://schemas.openxmlformats.org/officeDocument/2006/relationships/slide" Target="slides/slide76.xml"/><Relationship Id="rId78" Type="http://schemas.openxmlformats.org/officeDocument/2006/relationships/slide" Target="slides/slide75.xml"/><Relationship Id="rId77" Type="http://schemas.openxmlformats.org/officeDocument/2006/relationships/slide" Target="slides/slide74.xml"/><Relationship Id="rId76" Type="http://schemas.openxmlformats.org/officeDocument/2006/relationships/slide" Target="slides/slide73.xml"/><Relationship Id="rId75" Type="http://schemas.openxmlformats.org/officeDocument/2006/relationships/slide" Target="slides/slide72.xml"/><Relationship Id="rId74" Type="http://schemas.openxmlformats.org/officeDocument/2006/relationships/slide" Target="slides/slide71.xml"/><Relationship Id="rId73" Type="http://schemas.openxmlformats.org/officeDocument/2006/relationships/slide" Target="slides/slide70.xml"/><Relationship Id="rId72" Type="http://schemas.openxmlformats.org/officeDocument/2006/relationships/slide" Target="slides/slide69.xml"/><Relationship Id="rId71" Type="http://schemas.openxmlformats.org/officeDocument/2006/relationships/slide" Target="slides/slide68.xml"/><Relationship Id="rId70" Type="http://schemas.openxmlformats.org/officeDocument/2006/relationships/slide" Target="slides/slide67.xml"/><Relationship Id="rId7" Type="http://schemas.openxmlformats.org/officeDocument/2006/relationships/slide" Target="slides/slide5.xml"/><Relationship Id="rId69" Type="http://schemas.openxmlformats.org/officeDocument/2006/relationships/slide" Target="slides/slide66.xml"/><Relationship Id="rId68" Type="http://schemas.openxmlformats.org/officeDocument/2006/relationships/slide" Target="slides/slide65.xml"/><Relationship Id="rId67" Type="http://schemas.openxmlformats.org/officeDocument/2006/relationships/slide" Target="slides/slide64.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4.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3.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6" Type="http://schemas.openxmlformats.org/officeDocument/2006/relationships/tableStyles" Target="tableStyles.xml"/><Relationship Id="rId125" Type="http://schemas.openxmlformats.org/officeDocument/2006/relationships/viewProps" Target="viewProps.xml"/><Relationship Id="rId124" Type="http://schemas.openxmlformats.org/officeDocument/2006/relationships/presProps" Target="presProps.xml"/><Relationship Id="rId123" Type="http://schemas.openxmlformats.org/officeDocument/2006/relationships/slide" Target="slides/slide120.xml"/><Relationship Id="rId122" Type="http://schemas.openxmlformats.org/officeDocument/2006/relationships/slide" Target="slides/slide119.xml"/><Relationship Id="rId121" Type="http://schemas.openxmlformats.org/officeDocument/2006/relationships/slide" Target="slides/slide118.xml"/><Relationship Id="rId120" Type="http://schemas.openxmlformats.org/officeDocument/2006/relationships/slide" Target="slides/slide117.xml"/><Relationship Id="rId12" Type="http://schemas.openxmlformats.org/officeDocument/2006/relationships/slide" Target="slides/slide9.xml"/><Relationship Id="rId119" Type="http://schemas.openxmlformats.org/officeDocument/2006/relationships/slide" Target="slides/slide116.xml"/><Relationship Id="rId118" Type="http://schemas.openxmlformats.org/officeDocument/2006/relationships/slide" Target="slides/slide115.xml"/><Relationship Id="rId117" Type="http://schemas.openxmlformats.org/officeDocument/2006/relationships/slide" Target="slides/slide114.xml"/><Relationship Id="rId116" Type="http://schemas.openxmlformats.org/officeDocument/2006/relationships/slide" Target="slides/slide113.xml"/><Relationship Id="rId115" Type="http://schemas.openxmlformats.org/officeDocument/2006/relationships/slide" Target="slides/slide112.xml"/><Relationship Id="rId114" Type="http://schemas.openxmlformats.org/officeDocument/2006/relationships/slide" Target="slides/slide111.xml"/><Relationship Id="rId113" Type="http://schemas.openxmlformats.org/officeDocument/2006/relationships/slide" Target="slides/slide110.xml"/><Relationship Id="rId112" Type="http://schemas.openxmlformats.org/officeDocument/2006/relationships/slide" Target="slides/slide109.xml"/><Relationship Id="rId111" Type="http://schemas.openxmlformats.org/officeDocument/2006/relationships/slide" Target="slides/slide108.xml"/><Relationship Id="rId110" Type="http://schemas.openxmlformats.org/officeDocument/2006/relationships/slide" Target="slides/slide107.xml"/><Relationship Id="rId11" Type="http://schemas.openxmlformats.org/officeDocument/2006/relationships/slide" Target="slides/slide8.xml"/><Relationship Id="rId109" Type="http://schemas.openxmlformats.org/officeDocument/2006/relationships/slide" Target="slides/slide106.xml"/><Relationship Id="rId108" Type="http://schemas.openxmlformats.org/officeDocument/2006/relationships/slide" Target="slides/slide105.xml"/><Relationship Id="rId107" Type="http://schemas.openxmlformats.org/officeDocument/2006/relationships/slide" Target="slides/slide104.xml"/><Relationship Id="rId106" Type="http://schemas.openxmlformats.org/officeDocument/2006/relationships/slide" Target="slides/slide103.xml"/><Relationship Id="rId105" Type="http://schemas.openxmlformats.org/officeDocument/2006/relationships/slide" Target="slides/slide102.xml"/><Relationship Id="rId104" Type="http://schemas.openxmlformats.org/officeDocument/2006/relationships/slide" Target="slides/slide101.xml"/><Relationship Id="rId103" Type="http://schemas.openxmlformats.org/officeDocument/2006/relationships/slide" Target="slides/slide100.xml"/><Relationship Id="rId102" Type="http://schemas.openxmlformats.org/officeDocument/2006/relationships/slide" Target="slides/slide99.xml"/><Relationship Id="rId101" Type="http://schemas.openxmlformats.org/officeDocument/2006/relationships/slide" Target="slides/slide98.xml"/><Relationship Id="rId100" Type="http://schemas.openxmlformats.org/officeDocument/2006/relationships/slide" Target="slides/slide97.xml"/><Relationship Id="rId10" Type="http://schemas.openxmlformats.org/officeDocument/2006/relationships/notesMaster" Target="notesMasters/notesMaster1.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0529999D-98B8-43BE-93D8-DAB43300D1E0}" type="doc">
      <dgm:prSet loTypeId="urn:microsoft.com/office/officeart/2005/8/layout/hierarchy3" loCatId="hierarchy" qsTypeId="urn:microsoft.com/office/officeart/2005/8/quickstyle/simple1" qsCatId="simple" csTypeId="urn:microsoft.com/office/officeart/2005/8/colors/colorful1" csCatId="colorful" phldr="1"/>
      <dgm:spPr/>
      <dgm:t>
        <a:bodyPr/>
        <a:lstStyle/>
        <a:p>
          <a:endParaRPr lang="en-US"/>
        </a:p>
      </dgm:t>
    </dgm:pt>
    <dgm:pt modelId="{216B8C18-1158-4828-901D-90EF11A3D5FE}">
      <dgm:prSet phldrT="[Text]" custT="1"/>
      <dgm:spPr/>
      <dgm:t>
        <a:bodyPr/>
        <a:lstStyle/>
        <a:p>
          <a:r>
            <a:rPr lang="en-US" sz="2400" b="1" dirty="0" err="1">
              <a:solidFill>
                <a:schemeClr val="tx1"/>
              </a:solidFill>
            </a:rPr>
            <a:t>Phẩm</a:t>
          </a:r>
          <a:r>
            <a:rPr lang="en-US" sz="2400" b="1" dirty="0">
              <a:solidFill>
                <a:schemeClr val="tx1"/>
              </a:solidFill>
            </a:rPr>
            <a:t> </a:t>
          </a:r>
          <a:r>
            <a:rPr lang="en-US" sz="2400" b="1" dirty="0" err="1">
              <a:solidFill>
                <a:schemeClr val="tx1"/>
              </a:solidFill>
            </a:rPr>
            <a:t>chất</a:t>
          </a:r>
          <a:endParaRPr lang="en-US" sz="2400" b="1" dirty="0">
            <a:solidFill>
              <a:schemeClr val="tx1"/>
            </a:solidFill>
          </a:endParaRPr>
        </a:p>
        <a:p>
          <a:r>
            <a:rPr lang="en-US" sz="2400" b="1" dirty="0">
              <a:solidFill>
                <a:schemeClr val="tx1"/>
              </a:solidFill>
            </a:rPr>
            <a:t> </a:t>
          </a:r>
          <a:r>
            <a:rPr lang="en-US" sz="2400" b="1" dirty="0" err="1">
              <a:solidFill>
                <a:schemeClr val="tx1"/>
              </a:solidFill>
            </a:rPr>
            <a:t>chủ</a:t>
          </a:r>
          <a:r>
            <a:rPr lang="en-US" sz="2400" b="1" dirty="0">
              <a:solidFill>
                <a:schemeClr val="tx1"/>
              </a:solidFill>
            </a:rPr>
            <a:t> </a:t>
          </a:r>
          <a:r>
            <a:rPr lang="en-US" sz="2400" b="1" dirty="0" err="1">
              <a:solidFill>
                <a:schemeClr val="tx1"/>
              </a:solidFill>
            </a:rPr>
            <a:t>yếu</a:t>
          </a:r>
          <a:endParaRPr lang="en-US" sz="2400" b="1" dirty="0">
            <a:solidFill>
              <a:schemeClr val="tx1"/>
            </a:solidFill>
          </a:endParaRPr>
        </a:p>
      </dgm:t>
    </dgm:pt>
    <dgm:pt modelId="{2E752BB4-9FD1-43FE-A247-E74EA1728E84}" cxnId="{5AE41871-43E5-4898-B3B2-B0AB4EC4E1A4}" type="parTrans">
      <dgm:prSet/>
      <dgm:spPr/>
      <dgm:t>
        <a:bodyPr/>
        <a:lstStyle/>
        <a:p>
          <a:endParaRPr lang="en-US" sz="2400" b="1">
            <a:solidFill>
              <a:schemeClr val="tx1"/>
            </a:solidFill>
          </a:endParaRPr>
        </a:p>
      </dgm:t>
    </dgm:pt>
    <dgm:pt modelId="{E29B2FD3-FEEE-4460-8893-711AA498208A}" cxnId="{5AE41871-43E5-4898-B3B2-B0AB4EC4E1A4}" type="sibTrans">
      <dgm:prSet/>
      <dgm:spPr/>
      <dgm:t>
        <a:bodyPr/>
        <a:lstStyle/>
        <a:p>
          <a:endParaRPr lang="en-US" sz="2400" b="1">
            <a:solidFill>
              <a:schemeClr val="tx1"/>
            </a:solidFill>
          </a:endParaRPr>
        </a:p>
      </dgm:t>
    </dgm:pt>
    <dgm:pt modelId="{08836EB4-258E-4BF2-9A7F-A78785589CB0}">
      <dgm:prSet phldrT="[Text]" custT="1"/>
      <dgm:spPr/>
      <dgm:t>
        <a:bodyPr/>
        <a:lstStyle/>
        <a:p>
          <a:r>
            <a:rPr lang="en-US" sz="2400" b="1">
              <a:solidFill>
                <a:schemeClr val="tx1"/>
              </a:solidFill>
            </a:rPr>
            <a:t>Yêu nước</a:t>
          </a:r>
        </a:p>
      </dgm:t>
    </dgm:pt>
    <dgm:pt modelId="{751AEFB7-4536-4532-8A14-9143AFF6C1E1}" cxnId="{40A7317C-CBBE-4210-A892-7F11F2554360}" type="parTrans">
      <dgm:prSet/>
      <dgm:spPr/>
      <dgm:t>
        <a:bodyPr/>
        <a:lstStyle/>
        <a:p>
          <a:endParaRPr lang="en-US" sz="2400" b="1">
            <a:solidFill>
              <a:schemeClr val="tx1"/>
            </a:solidFill>
          </a:endParaRPr>
        </a:p>
      </dgm:t>
    </dgm:pt>
    <dgm:pt modelId="{B681957F-46DE-4079-930B-EFB95B8D44BD}" cxnId="{40A7317C-CBBE-4210-A892-7F11F2554360}" type="sibTrans">
      <dgm:prSet/>
      <dgm:spPr/>
      <dgm:t>
        <a:bodyPr/>
        <a:lstStyle/>
        <a:p>
          <a:endParaRPr lang="en-US" sz="2400" b="1">
            <a:solidFill>
              <a:schemeClr val="tx1"/>
            </a:solidFill>
          </a:endParaRPr>
        </a:p>
      </dgm:t>
    </dgm:pt>
    <dgm:pt modelId="{EBCC44B1-2211-4115-8A81-17CF8E759E43}">
      <dgm:prSet phldrT="[Text]" custT="1"/>
      <dgm:spPr/>
      <dgm:t>
        <a:bodyPr/>
        <a:lstStyle/>
        <a:p>
          <a:r>
            <a:rPr lang="en-US" sz="2400" b="1">
              <a:solidFill>
                <a:schemeClr val="tx1"/>
              </a:solidFill>
            </a:rPr>
            <a:t>Nhân ái</a:t>
          </a:r>
        </a:p>
      </dgm:t>
    </dgm:pt>
    <dgm:pt modelId="{1B7608F3-707C-4F4D-8E44-13561F1856D3}" cxnId="{266D9582-3B28-4649-918D-F7808D21565F}" type="parTrans">
      <dgm:prSet/>
      <dgm:spPr/>
      <dgm:t>
        <a:bodyPr/>
        <a:lstStyle/>
        <a:p>
          <a:endParaRPr lang="en-US" sz="2400" b="1">
            <a:solidFill>
              <a:schemeClr val="tx1"/>
            </a:solidFill>
          </a:endParaRPr>
        </a:p>
      </dgm:t>
    </dgm:pt>
    <dgm:pt modelId="{BD3EA522-893D-42CF-B62E-209815DC911E}" cxnId="{266D9582-3B28-4649-918D-F7808D21565F}" type="sibTrans">
      <dgm:prSet/>
      <dgm:spPr/>
      <dgm:t>
        <a:bodyPr/>
        <a:lstStyle/>
        <a:p>
          <a:endParaRPr lang="en-US" sz="2400" b="1">
            <a:solidFill>
              <a:schemeClr val="tx1"/>
            </a:solidFill>
          </a:endParaRPr>
        </a:p>
      </dgm:t>
    </dgm:pt>
    <dgm:pt modelId="{D62E0588-824D-4BC6-8A08-B067B43899EC}">
      <dgm:prSet phldrT="[Text]" custT="1"/>
      <dgm:spPr/>
      <dgm:t>
        <a:bodyPr/>
        <a:lstStyle/>
        <a:p>
          <a:r>
            <a:rPr lang="en-US" sz="2400" b="1" dirty="0" err="1">
              <a:solidFill>
                <a:schemeClr val="tx1"/>
              </a:solidFill>
            </a:rPr>
            <a:t>Năng</a:t>
          </a:r>
          <a:r>
            <a:rPr lang="en-US" sz="2400" b="1" dirty="0">
              <a:solidFill>
                <a:schemeClr val="tx1"/>
              </a:solidFill>
            </a:rPr>
            <a:t> </a:t>
          </a:r>
          <a:r>
            <a:rPr lang="en-US" sz="2400" b="1" dirty="0" err="1">
              <a:solidFill>
                <a:schemeClr val="tx1"/>
              </a:solidFill>
            </a:rPr>
            <a:t>lực</a:t>
          </a:r>
          <a:r>
            <a:rPr lang="en-US" sz="2400" b="1" dirty="0">
              <a:solidFill>
                <a:schemeClr val="tx1"/>
              </a:solidFill>
            </a:rPr>
            <a:t> </a:t>
          </a:r>
          <a:r>
            <a:rPr lang="en-US" sz="2400" b="1" dirty="0" err="1">
              <a:solidFill>
                <a:schemeClr val="tx1"/>
              </a:solidFill>
            </a:rPr>
            <a:t>chung</a:t>
          </a:r>
          <a:endParaRPr lang="en-US" sz="2400" b="1" dirty="0">
            <a:solidFill>
              <a:schemeClr val="tx1"/>
            </a:solidFill>
          </a:endParaRPr>
        </a:p>
      </dgm:t>
    </dgm:pt>
    <dgm:pt modelId="{D37AE0EC-4B55-4379-AEB3-550A5A714175}" cxnId="{C18DCFF6-07AF-4E56-B693-086F0D91BE1B}" type="parTrans">
      <dgm:prSet/>
      <dgm:spPr/>
      <dgm:t>
        <a:bodyPr/>
        <a:lstStyle/>
        <a:p>
          <a:endParaRPr lang="en-US" sz="2400" b="1">
            <a:solidFill>
              <a:schemeClr val="tx1"/>
            </a:solidFill>
          </a:endParaRPr>
        </a:p>
      </dgm:t>
    </dgm:pt>
    <dgm:pt modelId="{336C84CE-F440-4A3A-8DF3-32191E0B4FD5}" cxnId="{C18DCFF6-07AF-4E56-B693-086F0D91BE1B}" type="sibTrans">
      <dgm:prSet/>
      <dgm:spPr/>
      <dgm:t>
        <a:bodyPr/>
        <a:lstStyle/>
        <a:p>
          <a:endParaRPr lang="en-US" sz="2400" b="1">
            <a:solidFill>
              <a:schemeClr val="tx1"/>
            </a:solidFill>
          </a:endParaRPr>
        </a:p>
      </dgm:t>
    </dgm:pt>
    <dgm:pt modelId="{919F727B-73B4-4939-B96B-125B07A19379}">
      <dgm:prSet phldrT="[Text]" custT="1"/>
      <dgm:spPr/>
      <dgm:t>
        <a:bodyPr/>
        <a:lstStyle/>
        <a:p>
          <a:r>
            <a:rPr lang="en-US" sz="2400" b="1">
              <a:solidFill>
                <a:schemeClr val="tx1"/>
              </a:solidFill>
            </a:rPr>
            <a:t>Tự chủ - tự học</a:t>
          </a:r>
        </a:p>
      </dgm:t>
    </dgm:pt>
    <dgm:pt modelId="{2B367696-CAE4-439B-9E50-1C769D4A6EB2}" cxnId="{58817B32-9470-4911-A1F9-1FDEFA42FF25}" type="parTrans">
      <dgm:prSet/>
      <dgm:spPr/>
      <dgm:t>
        <a:bodyPr/>
        <a:lstStyle/>
        <a:p>
          <a:endParaRPr lang="en-US" sz="2400" b="1">
            <a:solidFill>
              <a:schemeClr val="tx1"/>
            </a:solidFill>
          </a:endParaRPr>
        </a:p>
      </dgm:t>
    </dgm:pt>
    <dgm:pt modelId="{948DC239-80B8-4D4E-BA2C-B8AAC0CF0F0D}" cxnId="{58817B32-9470-4911-A1F9-1FDEFA42FF25}" type="sibTrans">
      <dgm:prSet/>
      <dgm:spPr/>
      <dgm:t>
        <a:bodyPr/>
        <a:lstStyle/>
        <a:p>
          <a:endParaRPr lang="en-US" sz="2400" b="1">
            <a:solidFill>
              <a:schemeClr val="tx1"/>
            </a:solidFill>
          </a:endParaRPr>
        </a:p>
      </dgm:t>
    </dgm:pt>
    <dgm:pt modelId="{2F9FA4D4-365D-4A8B-BABC-51E819756F14}">
      <dgm:prSet phldrT="[Text]" custT="1"/>
      <dgm:spPr/>
      <dgm:t>
        <a:bodyPr/>
        <a:lstStyle/>
        <a:p>
          <a:r>
            <a:rPr lang="en-US" sz="2400" b="1">
              <a:solidFill>
                <a:schemeClr val="tx1"/>
              </a:solidFill>
            </a:rPr>
            <a:t>Giao tiếp – hợp tác</a:t>
          </a:r>
        </a:p>
      </dgm:t>
    </dgm:pt>
    <dgm:pt modelId="{0E5469A0-BD66-422D-B621-FF06288CB5F7}" cxnId="{F7717A15-194B-4A78-8740-25913815C13E}" type="parTrans">
      <dgm:prSet/>
      <dgm:spPr/>
      <dgm:t>
        <a:bodyPr/>
        <a:lstStyle/>
        <a:p>
          <a:endParaRPr lang="en-US" sz="2400" b="1">
            <a:solidFill>
              <a:schemeClr val="tx1"/>
            </a:solidFill>
          </a:endParaRPr>
        </a:p>
      </dgm:t>
    </dgm:pt>
    <dgm:pt modelId="{DDC32BD8-C8C5-4730-8404-32D01837F92F}" cxnId="{F7717A15-194B-4A78-8740-25913815C13E}" type="sibTrans">
      <dgm:prSet/>
      <dgm:spPr/>
      <dgm:t>
        <a:bodyPr/>
        <a:lstStyle/>
        <a:p>
          <a:endParaRPr lang="en-US" sz="2400" b="1">
            <a:solidFill>
              <a:schemeClr val="tx1"/>
            </a:solidFill>
          </a:endParaRPr>
        </a:p>
      </dgm:t>
    </dgm:pt>
    <dgm:pt modelId="{BE1CFC8B-28BD-4D79-BBC6-9954DAB0C0B4}">
      <dgm:prSet custT="1"/>
      <dgm:spPr/>
      <dgm:t>
        <a:bodyPr/>
        <a:lstStyle/>
        <a:p>
          <a:r>
            <a:rPr lang="en-US" sz="2400" b="1">
              <a:solidFill>
                <a:schemeClr val="tx1"/>
              </a:solidFill>
            </a:rPr>
            <a:t>Năng lực </a:t>
          </a:r>
        </a:p>
        <a:p>
          <a:r>
            <a:rPr lang="en-US" sz="2400" b="1">
              <a:solidFill>
                <a:schemeClr val="tx1"/>
              </a:solidFill>
            </a:rPr>
            <a:t>đặc thù</a:t>
          </a:r>
        </a:p>
      </dgm:t>
    </dgm:pt>
    <dgm:pt modelId="{4BEDB74F-33FD-4490-9015-9F3088958D77}" cxnId="{3C3FE2B6-A28F-426B-B085-859F1E5A4096}" type="parTrans">
      <dgm:prSet/>
      <dgm:spPr/>
      <dgm:t>
        <a:bodyPr/>
        <a:lstStyle/>
        <a:p>
          <a:endParaRPr lang="en-US" sz="2400" b="1">
            <a:solidFill>
              <a:schemeClr val="tx1"/>
            </a:solidFill>
          </a:endParaRPr>
        </a:p>
      </dgm:t>
    </dgm:pt>
    <dgm:pt modelId="{A7457DE2-AAEC-40CF-ACF7-B670798CB30E}" cxnId="{3C3FE2B6-A28F-426B-B085-859F1E5A4096}" type="sibTrans">
      <dgm:prSet/>
      <dgm:spPr/>
      <dgm:t>
        <a:bodyPr/>
        <a:lstStyle/>
        <a:p>
          <a:endParaRPr lang="en-US" sz="2400" b="1">
            <a:solidFill>
              <a:schemeClr val="tx1"/>
            </a:solidFill>
          </a:endParaRPr>
        </a:p>
      </dgm:t>
    </dgm:pt>
    <dgm:pt modelId="{038FF050-547C-40E6-9138-A4A64A017C8B}">
      <dgm:prSet custT="1"/>
      <dgm:spPr/>
      <dgm:t>
        <a:bodyPr/>
        <a:lstStyle/>
        <a:p>
          <a:r>
            <a:rPr lang="en-US" sz="2400" b="1">
              <a:solidFill>
                <a:schemeClr val="tx1"/>
              </a:solidFill>
            </a:rPr>
            <a:t>Đọc</a:t>
          </a:r>
        </a:p>
      </dgm:t>
    </dgm:pt>
    <dgm:pt modelId="{FEA1741C-8570-4212-AC8D-AC9A9238B788}" cxnId="{B39FE820-5275-4FA5-8E17-47215537FE33}" type="parTrans">
      <dgm:prSet/>
      <dgm:spPr/>
      <dgm:t>
        <a:bodyPr/>
        <a:lstStyle/>
        <a:p>
          <a:endParaRPr lang="en-US" sz="2400" b="1">
            <a:solidFill>
              <a:schemeClr val="tx1"/>
            </a:solidFill>
          </a:endParaRPr>
        </a:p>
      </dgm:t>
    </dgm:pt>
    <dgm:pt modelId="{D2CDA219-448E-4BA8-A25D-6F379572A20D}" cxnId="{B39FE820-5275-4FA5-8E17-47215537FE33}" type="sibTrans">
      <dgm:prSet/>
      <dgm:spPr/>
      <dgm:t>
        <a:bodyPr/>
        <a:lstStyle/>
        <a:p>
          <a:endParaRPr lang="en-US" sz="2400" b="1">
            <a:solidFill>
              <a:schemeClr val="tx1"/>
            </a:solidFill>
          </a:endParaRPr>
        </a:p>
      </dgm:t>
    </dgm:pt>
    <dgm:pt modelId="{9583CE03-AF28-429D-900C-894C355504EF}">
      <dgm:prSet custT="1"/>
      <dgm:spPr/>
      <dgm:t>
        <a:bodyPr/>
        <a:lstStyle/>
        <a:p>
          <a:r>
            <a:rPr lang="en-US" sz="2400" b="1">
              <a:solidFill>
                <a:schemeClr val="tx1"/>
              </a:solidFill>
            </a:rPr>
            <a:t>Viết</a:t>
          </a:r>
        </a:p>
      </dgm:t>
    </dgm:pt>
    <dgm:pt modelId="{A72E7FF8-411A-46DE-8693-8C0210B5FD3A}" cxnId="{54E550A2-BC53-4947-9DE1-FA7A211680AF}" type="parTrans">
      <dgm:prSet/>
      <dgm:spPr/>
      <dgm:t>
        <a:bodyPr/>
        <a:lstStyle/>
        <a:p>
          <a:endParaRPr lang="en-US" sz="2400" b="1">
            <a:solidFill>
              <a:schemeClr val="tx1"/>
            </a:solidFill>
          </a:endParaRPr>
        </a:p>
      </dgm:t>
    </dgm:pt>
    <dgm:pt modelId="{ECC2AF6B-56B3-4914-B141-00D11F85DA6D}" cxnId="{54E550A2-BC53-4947-9DE1-FA7A211680AF}" type="sibTrans">
      <dgm:prSet/>
      <dgm:spPr/>
      <dgm:t>
        <a:bodyPr/>
        <a:lstStyle/>
        <a:p>
          <a:endParaRPr lang="en-US" sz="2400" b="1">
            <a:solidFill>
              <a:schemeClr val="tx1"/>
            </a:solidFill>
          </a:endParaRPr>
        </a:p>
      </dgm:t>
    </dgm:pt>
    <dgm:pt modelId="{07D54974-7CF9-44E7-A64F-AD3C3C0653C6}">
      <dgm:prSet custT="1"/>
      <dgm:spPr/>
      <dgm:t>
        <a:bodyPr/>
        <a:lstStyle/>
        <a:p>
          <a:r>
            <a:rPr lang="en-US" sz="2400" b="1">
              <a:solidFill>
                <a:schemeClr val="tx1"/>
              </a:solidFill>
            </a:rPr>
            <a:t>Nói</a:t>
          </a:r>
        </a:p>
      </dgm:t>
    </dgm:pt>
    <dgm:pt modelId="{5C25B839-A18D-451C-AC04-F1710263923B}" cxnId="{12CD251F-6843-467E-943C-36C6279A9DAA}" type="parTrans">
      <dgm:prSet/>
      <dgm:spPr/>
      <dgm:t>
        <a:bodyPr/>
        <a:lstStyle/>
        <a:p>
          <a:endParaRPr lang="en-US" sz="2400" b="1">
            <a:solidFill>
              <a:schemeClr val="tx1"/>
            </a:solidFill>
          </a:endParaRPr>
        </a:p>
      </dgm:t>
    </dgm:pt>
    <dgm:pt modelId="{49AFED6B-B9FB-4412-84FD-46F2822428BD}" cxnId="{12CD251F-6843-467E-943C-36C6279A9DAA}" type="sibTrans">
      <dgm:prSet/>
      <dgm:spPr/>
      <dgm:t>
        <a:bodyPr/>
        <a:lstStyle/>
        <a:p>
          <a:endParaRPr lang="en-US" sz="2400" b="1">
            <a:solidFill>
              <a:schemeClr val="tx1"/>
            </a:solidFill>
          </a:endParaRPr>
        </a:p>
      </dgm:t>
    </dgm:pt>
    <dgm:pt modelId="{224F8870-81A2-4748-9470-8F14CBC4AEA0}">
      <dgm:prSet custT="1"/>
      <dgm:spPr/>
      <dgm:t>
        <a:bodyPr/>
        <a:lstStyle/>
        <a:p>
          <a:r>
            <a:rPr lang="en-US" sz="2400" b="1">
              <a:solidFill>
                <a:schemeClr val="tx1"/>
              </a:solidFill>
            </a:rPr>
            <a:t>Nghe</a:t>
          </a:r>
        </a:p>
      </dgm:t>
    </dgm:pt>
    <dgm:pt modelId="{DA762EF6-5B45-4062-9D39-240100726239}" cxnId="{DC6AEB6A-EBA5-4630-96E8-B1DF0575DB54}" type="parTrans">
      <dgm:prSet/>
      <dgm:spPr/>
      <dgm:t>
        <a:bodyPr/>
        <a:lstStyle/>
        <a:p>
          <a:endParaRPr lang="en-US" sz="2400" b="1">
            <a:solidFill>
              <a:schemeClr val="tx1"/>
            </a:solidFill>
          </a:endParaRPr>
        </a:p>
      </dgm:t>
    </dgm:pt>
    <dgm:pt modelId="{B5C602D6-6069-410C-AAEB-25836757766C}" cxnId="{DC6AEB6A-EBA5-4630-96E8-B1DF0575DB54}" type="sibTrans">
      <dgm:prSet/>
      <dgm:spPr/>
      <dgm:t>
        <a:bodyPr/>
        <a:lstStyle/>
        <a:p>
          <a:endParaRPr lang="en-US" sz="2400" b="1">
            <a:solidFill>
              <a:schemeClr val="tx1"/>
            </a:solidFill>
          </a:endParaRPr>
        </a:p>
      </dgm:t>
    </dgm:pt>
    <dgm:pt modelId="{EAA1A694-EBD1-41F1-B368-BCEFE0F82131}">
      <dgm:prSet custT="1"/>
      <dgm:spPr/>
      <dgm:t>
        <a:bodyPr/>
        <a:lstStyle/>
        <a:p>
          <a:r>
            <a:rPr lang="en-US" sz="2400" b="1">
              <a:solidFill>
                <a:schemeClr val="tx1"/>
              </a:solidFill>
            </a:rPr>
            <a:t>Giáu quyết vấn đề - sang tạo</a:t>
          </a:r>
        </a:p>
      </dgm:t>
    </dgm:pt>
    <dgm:pt modelId="{F555C439-8683-42A9-8E04-2A841EE88A60}" cxnId="{88D39BEB-709E-4411-AE4B-2B094280F0F0}" type="parTrans">
      <dgm:prSet/>
      <dgm:spPr/>
      <dgm:t>
        <a:bodyPr/>
        <a:lstStyle/>
        <a:p>
          <a:endParaRPr lang="en-US" sz="2400" b="1">
            <a:solidFill>
              <a:schemeClr val="tx1"/>
            </a:solidFill>
          </a:endParaRPr>
        </a:p>
      </dgm:t>
    </dgm:pt>
    <dgm:pt modelId="{F0BEACD2-BE21-4537-BE81-603D5D6A6EF4}" cxnId="{88D39BEB-709E-4411-AE4B-2B094280F0F0}" type="sibTrans">
      <dgm:prSet/>
      <dgm:spPr/>
      <dgm:t>
        <a:bodyPr/>
        <a:lstStyle/>
        <a:p>
          <a:endParaRPr lang="en-US" sz="2400" b="1">
            <a:solidFill>
              <a:schemeClr val="tx1"/>
            </a:solidFill>
          </a:endParaRPr>
        </a:p>
      </dgm:t>
    </dgm:pt>
    <dgm:pt modelId="{71539401-2122-4B3D-BF59-21E87DFBBBC5}">
      <dgm:prSet custT="1"/>
      <dgm:spPr/>
      <dgm:t>
        <a:bodyPr/>
        <a:lstStyle/>
        <a:p>
          <a:r>
            <a:rPr lang="en-US" sz="2400" b="1">
              <a:solidFill>
                <a:schemeClr val="tx1"/>
              </a:solidFill>
            </a:rPr>
            <a:t>Chăm chỉ</a:t>
          </a:r>
        </a:p>
      </dgm:t>
    </dgm:pt>
    <dgm:pt modelId="{A81F4FCE-7590-483E-B138-DD79AF3B0EBE}" cxnId="{0ED91E49-035A-4E4A-9133-91915335515F}" type="parTrans">
      <dgm:prSet/>
      <dgm:spPr/>
      <dgm:t>
        <a:bodyPr/>
        <a:lstStyle/>
        <a:p>
          <a:endParaRPr lang="en-US" sz="2400" b="1">
            <a:solidFill>
              <a:schemeClr val="tx1"/>
            </a:solidFill>
          </a:endParaRPr>
        </a:p>
      </dgm:t>
    </dgm:pt>
    <dgm:pt modelId="{4CC4B5BA-923D-4510-90E2-BB1A5620255A}" cxnId="{0ED91E49-035A-4E4A-9133-91915335515F}" type="sibTrans">
      <dgm:prSet/>
      <dgm:spPr/>
      <dgm:t>
        <a:bodyPr/>
        <a:lstStyle/>
        <a:p>
          <a:endParaRPr lang="en-US" sz="2400" b="1">
            <a:solidFill>
              <a:schemeClr val="tx1"/>
            </a:solidFill>
          </a:endParaRPr>
        </a:p>
      </dgm:t>
    </dgm:pt>
    <dgm:pt modelId="{B9987D1A-B045-4426-8BD1-0CE127A5C670}">
      <dgm:prSet custT="1"/>
      <dgm:spPr/>
      <dgm:t>
        <a:bodyPr/>
        <a:lstStyle/>
        <a:p>
          <a:r>
            <a:rPr lang="en-US" sz="2400" b="1">
              <a:solidFill>
                <a:schemeClr val="tx1"/>
              </a:solidFill>
            </a:rPr>
            <a:t>Trung thực</a:t>
          </a:r>
        </a:p>
      </dgm:t>
    </dgm:pt>
    <dgm:pt modelId="{2601F00C-01AC-4DC1-AF8B-335CA7A2D4F8}" cxnId="{5E539C29-D99E-4D57-BEAF-D778AAB7701A}" type="parTrans">
      <dgm:prSet/>
      <dgm:spPr/>
      <dgm:t>
        <a:bodyPr/>
        <a:lstStyle/>
        <a:p>
          <a:endParaRPr lang="en-US" sz="2400" b="1">
            <a:solidFill>
              <a:schemeClr val="tx1"/>
            </a:solidFill>
          </a:endParaRPr>
        </a:p>
      </dgm:t>
    </dgm:pt>
    <dgm:pt modelId="{DF3D6C6D-BCCB-4267-9031-547478F0554B}" cxnId="{5E539C29-D99E-4D57-BEAF-D778AAB7701A}" type="sibTrans">
      <dgm:prSet/>
      <dgm:spPr/>
      <dgm:t>
        <a:bodyPr/>
        <a:lstStyle/>
        <a:p>
          <a:endParaRPr lang="en-US" sz="2400" b="1">
            <a:solidFill>
              <a:schemeClr val="tx1"/>
            </a:solidFill>
          </a:endParaRPr>
        </a:p>
      </dgm:t>
    </dgm:pt>
    <dgm:pt modelId="{EC41B68F-75B7-403D-8F2A-BAB0281DCDA5}">
      <dgm:prSet custT="1"/>
      <dgm:spPr/>
      <dgm:t>
        <a:bodyPr/>
        <a:lstStyle/>
        <a:p>
          <a:r>
            <a:rPr lang="en-US" sz="2400" b="1">
              <a:solidFill>
                <a:schemeClr val="tx1"/>
              </a:solidFill>
            </a:rPr>
            <a:t>Trách nhiệm</a:t>
          </a:r>
        </a:p>
      </dgm:t>
    </dgm:pt>
    <dgm:pt modelId="{2C17259B-1D57-45DF-8DE6-5B039F58CB11}" cxnId="{6A072D8B-E432-478D-804E-EBFB3A8E6436}" type="parTrans">
      <dgm:prSet/>
      <dgm:spPr/>
      <dgm:t>
        <a:bodyPr/>
        <a:lstStyle/>
        <a:p>
          <a:endParaRPr lang="en-US" sz="2400" b="1">
            <a:solidFill>
              <a:schemeClr val="tx1"/>
            </a:solidFill>
          </a:endParaRPr>
        </a:p>
      </dgm:t>
    </dgm:pt>
    <dgm:pt modelId="{15F24967-07EC-40E4-B9AC-7AD2A4D1048F}" cxnId="{6A072D8B-E432-478D-804E-EBFB3A8E6436}" type="sibTrans">
      <dgm:prSet/>
      <dgm:spPr/>
      <dgm:t>
        <a:bodyPr/>
        <a:lstStyle/>
        <a:p>
          <a:endParaRPr lang="en-US" sz="2400" b="1">
            <a:solidFill>
              <a:schemeClr val="tx1"/>
            </a:solidFill>
          </a:endParaRPr>
        </a:p>
      </dgm:t>
    </dgm:pt>
    <dgm:pt modelId="{D7853AD4-1DD8-40F8-B3A0-CF922EC78ED4}" type="pres">
      <dgm:prSet presAssocID="{0529999D-98B8-43BE-93D8-DAB43300D1E0}" presName="diagram" presStyleCnt="0">
        <dgm:presLayoutVars>
          <dgm:chPref val="1"/>
          <dgm:dir/>
          <dgm:animOne val="branch"/>
          <dgm:animLvl val="lvl"/>
          <dgm:resizeHandles/>
        </dgm:presLayoutVars>
      </dgm:prSet>
      <dgm:spPr/>
    </dgm:pt>
    <dgm:pt modelId="{CFEAA5C0-6AED-4993-AB3B-13A548DE0566}" type="pres">
      <dgm:prSet presAssocID="{216B8C18-1158-4828-901D-90EF11A3D5FE}" presName="root" presStyleCnt="0"/>
      <dgm:spPr/>
    </dgm:pt>
    <dgm:pt modelId="{3B683F8F-74C5-41A7-AA15-BED3824C9FBD}" type="pres">
      <dgm:prSet presAssocID="{216B8C18-1158-4828-901D-90EF11A3D5FE}" presName="rootComposite" presStyleCnt="0"/>
      <dgm:spPr/>
    </dgm:pt>
    <dgm:pt modelId="{6EE35A31-2C66-40A1-A4D1-F850B7B225A5}" type="pres">
      <dgm:prSet presAssocID="{216B8C18-1158-4828-901D-90EF11A3D5FE}" presName="rootText" presStyleLbl="node1" presStyleIdx="0" presStyleCnt="3" custScaleX="164730"/>
      <dgm:spPr/>
    </dgm:pt>
    <dgm:pt modelId="{B5AD4864-6EBB-403D-8F34-85AFA7E6B888}" type="pres">
      <dgm:prSet presAssocID="{216B8C18-1158-4828-901D-90EF11A3D5FE}" presName="rootConnector" presStyleLbl="node1" presStyleIdx="0" presStyleCnt="3"/>
      <dgm:spPr/>
    </dgm:pt>
    <dgm:pt modelId="{B7E0998D-D5EB-461B-A09F-19E340C87A90}" type="pres">
      <dgm:prSet presAssocID="{216B8C18-1158-4828-901D-90EF11A3D5FE}" presName="childShape" presStyleCnt="0"/>
      <dgm:spPr/>
    </dgm:pt>
    <dgm:pt modelId="{D1335EAC-5792-46AC-B9DF-CE60815F022D}" type="pres">
      <dgm:prSet presAssocID="{751AEFB7-4536-4532-8A14-9143AFF6C1E1}" presName="Name13" presStyleLbl="parChTrans1D2" presStyleIdx="0" presStyleCnt="12"/>
      <dgm:spPr/>
    </dgm:pt>
    <dgm:pt modelId="{BA25B5E4-BE14-4B22-8FFB-A0C892020723}" type="pres">
      <dgm:prSet presAssocID="{08836EB4-258E-4BF2-9A7F-A78785589CB0}" presName="childText" presStyleLbl="bgAcc1" presStyleIdx="0" presStyleCnt="12" custScaleX="173147">
        <dgm:presLayoutVars>
          <dgm:bulletEnabled val="1"/>
        </dgm:presLayoutVars>
      </dgm:prSet>
      <dgm:spPr/>
    </dgm:pt>
    <dgm:pt modelId="{4D4FBC88-5C86-436D-AB38-E207584FC1D0}" type="pres">
      <dgm:prSet presAssocID="{1B7608F3-707C-4F4D-8E44-13561F1856D3}" presName="Name13" presStyleLbl="parChTrans1D2" presStyleIdx="1" presStyleCnt="12"/>
      <dgm:spPr/>
    </dgm:pt>
    <dgm:pt modelId="{4C7D7280-C347-46E8-A4D6-D4A27A7CCFCA}" type="pres">
      <dgm:prSet presAssocID="{EBCC44B1-2211-4115-8A81-17CF8E759E43}" presName="childText" presStyleLbl="bgAcc1" presStyleIdx="1" presStyleCnt="12" custScaleX="173055">
        <dgm:presLayoutVars>
          <dgm:bulletEnabled val="1"/>
        </dgm:presLayoutVars>
      </dgm:prSet>
      <dgm:spPr/>
    </dgm:pt>
    <dgm:pt modelId="{966FEC30-1C71-4A1B-B39D-D09594119A2B}" type="pres">
      <dgm:prSet presAssocID="{A81F4FCE-7590-483E-B138-DD79AF3B0EBE}" presName="Name13" presStyleLbl="parChTrans1D2" presStyleIdx="2" presStyleCnt="12"/>
      <dgm:spPr/>
    </dgm:pt>
    <dgm:pt modelId="{3FF118A3-7A31-4DFA-8E5A-CEA9015705A0}" type="pres">
      <dgm:prSet presAssocID="{71539401-2122-4B3D-BF59-21E87DFBBBC5}" presName="childText" presStyleLbl="bgAcc1" presStyleIdx="2" presStyleCnt="12" custScaleX="173055">
        <dgm:presLayoutVars>
          <dgm:bulletEnabled val="1"/>
        </dgm:presLayoutVars>
      </dgm:prSet>
      <dgm:spPr/>
    </dgm:pt>
    <dgm:pt modelId="{32F183A5-F2F4-4F19-BD8D-6CC62120A146}" type="pres">
      <dgm:prSet presAssocID="{2601F00C-01AC-4DC1-AF8B-335CA7A2D4F8}" presName="Name13" presStyleLbl="parChTrans1D2" presStyleIdx="3" presStyleCnt="12"/>
      <dgm:spPr/>
    </dgm:pt>
    <dgm:pt modelId="{853D980F-27AF-4A41-8352-8C26CDC4BFF0}" type="pres">
      <dgm:prSet presAssocID="{B9987D1A-B045-4426-8BD1-0CE127A5C670}" presName="childText" presStyleLbl="bgAcc1" presStyleIdx="3" presStyleCnt="12" custScaleX="173055">
        <dgm:presLayoutVars>
          <dgm:bulletEnabled val="1"/>
        </dgm:presLayoutVars>
      </dgm:prSet>
      <dgm:spPr/>
    </dgm:pt>
    <dgm:pt modelId="{8DF1461B-B8EB-4042-A9A0-3D5941F8568A}" type="pres">
      <dgm:prSet presAssocID="{2C17259B-1D57-45DF-8DE6-5B039F58CB11}" presName="Name13" presStyleLbl="parChTrans1D2" presStyleIdx="4" presStyleCnt="12"/>
      <dgm:spPr/>
    </dgm:pt>
    <dgm:pt modelId="{94861841-3FAA-41BA-A8D3-84CEF380AA93}" type="pres">
      <dgm:prSet presAssocID="{EC41B68F-75B7-403D-8F2A-BAB0281DCDA5}" presName="childText" presStyleLbl="bgAcc1" presStyleIdx="4" presStyleCnt="12" custScaleX="173055">
        <dgm:presLayoutVars>
          <dgm:bulletEnabled val="1"/>
        </dgm:presLayoutVars>
      </dgm:prSet>
      <dgm:spPr/>
    </dgm:pt>
    <dgm:pt modelId="{326F7E3F-2E71-40C9-9702-7A0C42439226}" type="pres">
      <dgm:prSet presAssocID="{D62E0588-824D-4BC6-8A08-B067B43899EC}" presName="root" presStyleCnt="0"/>
      <dgm:spPr/>
    </dgm:pt>
    <dgm:pt modelId="{28521937-6D25-43DE-B620-20B6580D20C4}" type="pres">
      <dgm:prSet presAssocID="{D62E0588-824D-4BC6-8A08-B067B43899EC}" presName="rootComposite" presStyleCnt="0"/>
      <dgm:spPr/>
    </dgm:pt>
    <dgm:pt modelId="{AC442DAD-E88E-4F08-9D7F-5E48A43DD15B}" type="pres">
      <dgm:prSet presAssocID="{D62E0588-824D-4BC6-8A08-B067B43899EC}" presName="rootText" presStyleLbl="node1" presStyleIdx="1" presStyleCnt="3" custScaleX="164669"/>
      <dgm:spPr/>
    </dgm:pt>
    <dgm:pt modelId="{72476C03-1A04-40BE-A3EB-EBF51FE0C352}" type="pres">
      <dgm:prSet presAssocID="{D62E0588-824D-4BC6-8A08-B067B43899EC}" presName="rootConnector" presStyleLbl="node1" presStyleIdx="1" presStyleCnt="3"/>
      <dgm:spPr/>
    </dgm:pt>
    <dgm:pt modelId="{D5537DB1-E03A-4D4D-BE24-F40CBEBA4343}" type="pres">
      <dgm:prSet presAssocID="{D62E0588-824D-4BC6-8A08-B067B43899EC}" presName="childShape" presStyleCnt="0"/>
      <dgm:spPr/>
    </dgm:pt>
    <dgm:pt modelId="{16472E7B-96D7-4E7A-9E41-EC16B0546BB0}" type="pres">
      <dgm:prSet presAssocID="{2B367696-CAE4-439B-9E50-1C769D4A6EB2}" presName="Name13" presStyleLbl="parChTrans1D2" presStyleIdx="5" presStyleCnt="12"/>
      <dgm:spPr/>
    </dgm:pt>
    <dgm:pt modelId="{AACAE2D6-8DF0-4D36-9A23-A0B243E93B8E}" type="pres">
      <dgm:prSet presAssocID="{919F727B-73B4-4939-B96B-125B07A19379}" presName="childText" presStyleLbl="bgAcc1" presStyleIdx="5" presStyleCnt="12" custScaleX="173055">
        <dgm:presLayoutVars>
          <dgm:bulletEnabled val="1"/>
        </dgm:presLayoutVars>
      </dgm:prSet>
      <dgm:spPr/>
    </dgm:pt>
    <dgm:pt modelId="{575B61F7-C0DB-4B5F-8DC6-33845D3AB085}" type="pres">
      <dgm:prSet presAssocID="{0E5469A0-BD66-422D-B621-FF06288CB5F7}" presName="Name13" presStyleLbl="parChTrans1D2" presStyleIdx="6" presStyleCnt="12"/>
      <dgm:spPr/>
    </dgm:pt>
    <dgm:pt modelId="{829EFEB6-830E-459D-AACA-6A744E094BED}" type="pres">
      <dgm:prSet presAssocID="{2F9FA4D4-365D-4A8B-BABC-51E819756F14}" presName="childText" presStyleLbl="bgAcc1" presStyleIdx="6" presStyleCnt="12" custScaleX="173055">
        <dgm:presLayoutVars>
          <dgm:bulletEnabled val="1"/>
        </dgm:presLayoutVars>
      </dgm:prSet>
      <dgm:spPr/>
    </dgm:pt>
    <dgm:pt modelId="{414B6D75-E303-41B7-A984-33297A6EE5C7}" type="pres">
      <dgm:prSet presAssocID="{F555C439-8683-42A9-8E04-2A841EE88A60}" presName="Name13" presStyleLbl="parChTrans1D2" presStyleIdx="7" presStyleCnt="12"/>
      <dgm:spPr/>
    </dgm:pt>
    <dgm:pt modelId="{2AF17E61-F81C-478A-BF46-9135560599B4}" type="pres">
      <dgm:prSet presAssocID="{EAA1A694-EBD1-41F1-B368-BCEFE0F82131}" presName="childText" presStyleLbl="bgAcc1" presStyleIdx="7" presStyleCnt="12" custScaleX="173055">
        <dgm:presLayoutVars>
          <dgm:bulletEnabled val="1"/>
        </dgm:presLayoutVars>
      </dgm:prSet>
      <dgm:spPr/>
    </dgm:pt>
    <dgm:pt modelId="{86E0B652-E93E-4D77-840A-AD028A38D1D1}" type="pres">
      <dgm:prSet presAssocID="{BE1CFC8B-28BD-4D79-BBC6-9954DAB0C0B4}" presName="root" presStyleCnt="0"/>
      <dgm:spPr/>
    </dgm:pt>
    <dgm:pt modelId="{235E2406-5783-4676-A838-F76176C9C22B}" type="pres">
      <dgm:prSet presAssocID="{BE1CFC8B-28BD-4D79-BBC6-9954DAB0C0B4}" presName="rootComposite" presStyleCnt="0"/>
      <dgm:spPr/>
    </dgm:pt>
    <dgm:pt modelId="{FAA34AC8-2C79-4EEF-8B94-7D7F990CDD57}" type="pres">
      <dgm:prSet presAssocID="{BE1CFC8B-28BD-4D79-BBC6-9954DAB0C0B4}" presName="rootText" presStyleLbl="node1" presStyleIdx="2" presStyleCnt="3" custScaleX="164669"/>
      <dgm:spPr/>
    </dgm:pt>
    <dgm:pt modelId="{034CA130-A76E-432E-94FB-361F6BBAB74A}" type="pres">
      <dgm:prSet presAssocID="{BE1CFC8B-28BD-4D79-BBC6-9954DAB0C0B4}" presName="rootConnector" presStyleLbl="node1" presStyleIdx="2" presStyleCnt="3"/>
      <dgm:spPr/>
    </dgm:pt>
    <dgm:pt modelId="{E08E1DF9-E296-4340-8C29-8250F31B1D80}" type="pres">
      <dgm:prSet presAssocID="{BE1CFC8B-28BD-4D79-BBC6-9954DAB0C0B4}" presName="childShape" presStyleCnt="0"/>
      <dgm:spPr/>
    </dgm:pt>
    <dgm:pt modelId="{A4BD7071-FF20-49C2-A3AD-A05974B83BC1}" type="pres">
      <dgm:prSet presAssocID="{FEA1741C-8570-4212-AC8D-AC9A9238B788}" presName="Name13" presStyleLbl="parChTrans1D2" presStyleIdx="8" presStyleCnt="12"/>
      <dgm:spPr/>
    </dgm:pt>
    <dgm:pt modelId="{1F285271-C36C-4E3F-8DD9-E37F76DE503C}" type="pres">
      <dgm:prSet presAssocID="{038FF050-547C-40E6-9138-A4A64A017C8B}" presName="childText" presStyleLbl="bgAcc1" presStyleIdx="8" presStyleCnt="12" custScaleX="173055">
        <dgm:presLayoutVars>
          <dgm:bulletEnabled val="1"/>
        </dgm:presLayoutVars>
      </dgm:prSet>
      <dgm:spPr/>
    </dgm:pt>
    <dgm:pt modelId="{5AA8854F-202E-4A6E-BFEE-41689229D79E}" type="pres">
      <dgm:prSet presAssocID="{A72E7FF8-411A-46DE-8693-8C0210B5FD3A}" presName="Name13" presStyleLbl="parChTrans1D2" presStyleIdx="9" presStyleCnt="12"/>
      <dgm:spPr/>
    </dgm:pt>
    <dgm:pt modelId="{DED10871-4CC7-4ABE-9891-9AEE07AFAA63}" type="pres">
      <dgm:prSet presAssocID="{9583CE03-AF28-429D-900C-894C355504EF}" presName="childText" presStyleLbl="bgAcc1" presStyleIdx="9" presStyleCnt="12" custScaleX="173055">
        <dgm:presLayoutVars>
          <dgm:bulletEnabled val="1"/>
        </dgm:presLayoutVars>
      </dgm:prSet>
      <dgm:spPr/>
    </dgm:pt>
    <dgm:pt modelId="{304372E6-9FCF-42FC-870F-F39C1FCC1789}" type="pres">
      <dgm:prSet presAssocID="{5C25B839-A18D-451C-AC04-F1710263923B}" presName="Name13" presStyleLbl="parChTrans1D2" presStyleIdx="10" presStyleCnt="12"/>
      <dgm:spPr/>
    </dgm:pt>
    <dgm:pt modelId="{9E07A934-9C9A-407B-BA1B-942B1E302770}" type="pres">
      <dgm:prSet presAssocID="{07D54974-7CF9-44E7-A64F-AD3C3C0653C6}" presName="childText" presStyleLbl="bgAcc1" presStyleIdx="10" presStyleCnt="12" custScaleX="173055">
        <dgm:presLayoutVars>
          <dgm:bulletEnabled val="1"/>
        </dgm:presLayoutVars>
      </dgm:prSet>
      <dgm:spPr/>
    </dgm:pt>
    <dgm:pt modelId="{3E21C27C-2C0D-4E9B-B4F3-E12E80985548}" type="pres">
      <dgm:prSet presAssocID="{DA762EF6-5B45-4062-9D39-240100726239}" presName="Name13" presStyleLbl="parChTrans1D2" presStyleIdx="11" presStyleCnt="12"/>
      <dgm:spPr/>
    </dgm:pt>
    <dgm:pt modelId="{BD5E7B69-F31C-4C62-8E4E-6279D3328758}" type="pres">
      <dgm:prSet presAssocID="{224F8870-81A2-4748-9470-8F14CBC4AEA0}" presName="childText" presStyleLbl="bgAcc1" presStyleIdx="11" presStyleCnt="12" custScaleX="173055">
        <dgm:presLayoutVars>
          <dgm:bulletEnabled val="1"/>
        </dgm:presLayoutVars>
      </dgm:prSet>
      <dgm:spPr/>
    </dgm:pt>
  </dgm:ptLst>
  <dgm:cxnLst>
    <dgm:cxn modelId="{D9977D0C-083F-4B8E-9D7A-BE094A64C2BA}" type="presOf" srcId="{1B7608F3-707C-4F4D-8E44-13561F1856D3}" destId="{4D4FBC88-5C86-436D-AB38-E207584FC1D0}" srcOrd="0" destOrd="0" presId="urn:microsoft.com/office/officeart/2005/8/layout/hierarchy3"/>
    <dgm:cxn modelId="{A3E01E0D-1CB6-4935-89C2-A1C4A317A032}" type="presOf" srcId="{224F8870-81A2-4748-9470-8F14CBC4AEA0}" destId="{BD5E7B69-F31C-4C62-8E4E-6279D3328758}" srcOrd="0" destOrd="0" presId="urn:microsoft.com/office/officeart/2005/8/layout/hierarchy3"/>
    <dgm:cxn modelId="{96E6630E-1CA4-4988-9FD0-E8E50546F5E1}" type="presOf" srcId="{B9987D1A-B045-4426-8BD1-0CE127A5C670}" destId="{853D980F-27AF-4A41-8352-8C26CDC4BFF0}" srcOrd="0" destOrd="0" presId="urn:microsoft.com/office/officeart/2005/8/layout/hierarchy3"/>
    <dgm:cxn modelId="{CEE4550E-8A38-48E2-8219-47F14607FCED}" type="presOf" srcId="{216B8C18-1158-4828-901D-90EF11A3D5FE}" destId="{B5AD4864-6EBB-403D-8F34-85AFA7E6B888}" srcOrd="1" destOrd="0" presId="urn:microsoft.com/office/officeart/2005/8/layout/hierarchy3"/>
    <dgm:cxn modelId="{9ADEEB10-1AA1-4670-AA41-C135A1FA0218}" type="presOf" srcId="{D62E0588-824D-4BC6-8A08-B067B43899EC}" destId="{72476C03-1A04-40BE-A3EB-EBF51FE0C352}" srcOrd="1" destOrd="0" presId="urn:microsoft.com/office/officeart/2005/8/layout/hierarchy3"/>
    <dgm:cxn modelId="{F7717A15-194B-4A78-8740-25913815C13E}" srcId="{D62E0588-824D-4BC6-8A08-B067B43899EC}" destId="{2F9FA4D4-365D-4A8B-BABC-51E819756F14}" srcOrd="1" destOrd="0" parTransId="{0E5469A0-BD66-422D-B621-FF06288CB5F7}" sibTransId="{DDC32BD8-C8C5-4730-8404-32D01837F92F}"/>
    <dgm:cxn modelId="{272BFB1B-58CD-4EA6-99FE-9A8B5E8E47D9}" type="presOf" srcId="{F555C439-8683-42A9-8E04-2A841EE88A60}" destId="{414B6D75-E303-41B7-A984-33297A6EE5C7}" srcOrd="0" destOrd="0" presId="urn:microsoft.com/office/officeart/2005/8/layout/hierarchy3"/>
    <dgm:cxn modelId="{C9E9981D-1832-46B4-88D7-4A6B40E5BC0D}" type="presOf" srcId="{0529999D-98B8-43BE-93D8-DAB43300D1E0}" destId="{D7853AD4-1DD8-40F8-B3A0-CF922EC78ED4}" srcOrd="0" destOrd="0" presId="urn:microsoft.com/office/officeart/2005/8/layout/hierarchy3"/>
    <dgm:cxn modelId="{12CD251F-6843-467E-943C-36C6279A9DAA}" srcId="{BE1CFC8B-28BD-4D79-BBC6-9954DAB0C0B4}" destId="{07D54974-7CF9-44E7-A64F-AD3C3C0653C6}" srcOrd="2" destOrd="0" parTransId="{5C25B839-A18D-451C-AC04-F1710263923B}" sibTransId="{49AFED6B-B9FB-4412-84FD-46F2822428BD}"/>
    <dgm:cxn modelId="{B39FE820-5275-4FA5-8E17-47215537FE33}" srcId="{BE1CFC8B-28BD-4D79-BBC6-9954DAB0C0B4}" destId="{038FF050-547C-40E6-9138-A4A64A017C8B}" srcOrd="0" destOrd="0" parTransId="{FEA1741C-8570-4212-AC8D-AC9A9238B788}" sibTransId="{D2CDA219-448E-4BA8-A25D-6F379572A20D}"/>
    <dgm:cxn modelId="{5D38C928-E4D5-4B96-8FC8-4256F435AEAC}" type="presOf" srcId="{EC41B68F-75B7-403D-8F2A-BAB0281DCDA5}" destId="{94861841-3FAA-41BA-A8D3-84CEF380AA93}" srcOrd="0" destOrd="0" presId="urn:microsoft.com/office/officeart/2005/8/layout/hierarchy3"/>
    <dgm:cxn modelId="{5E539C29-D99E-4D57-BEAF-D778AAB7701A}" srcId="{216B8C18-1158-4828-901D-90EF11A3D5FE}" destId="{B9987D1A-B045-4426-8BD1-0CE127A5C670}" srcOrd="3" destOrd="0" parTransId="{2601F00C-01AC-4DC1-AF8B-335CA7A2D4F8}" sibTransId="{DF3D6C6D-BCCB-4267-9031-547478F0554B}"/>
    <dgm:cxn modelId="{073EC52C-3BCE-4CD9-AE32-8E2444DBC046}" type="presOf" srcId="{07D54974-7CF9-44E7-A64F-AD3C3C0653C6}" destId="{9E07A934-9C9A-407B-BA1B-942B1E302770}" srcOrd="0" destOrd="0" presId="urn:microsoft.com/office/officeart/2005/8/layout/hierarchy3"/>
    <dgm:cxn modelId="{06917232-4FF8-4CE7-A4F3-28101AADB25B}" type="presOf" srcId="{5C25B839-A18D-451C-AC04-F1710263923B}" destId="{304372E6-9FCF-42FC-870F-F39C1FCC1789}" srcOrd="0" destOrd="0" presId="urn:microsoft.com/office/officeart/2005/8/layout/hierarchy3"/>
    <dgm:cxn modelId="{58817B32-9470-4911-A1F9-1FDEFA42FF25}" srcId="{D62E0588-824D-4BC6-8A08-B067B43899EC}" destId="{919F727B-73B4-4939-B96B-125B07A19379}" srcOrd="0" destOrd="0" parTransId="{2B367696-CAE4-439B-9E50-1C769D4A6EB2}" sibTransId="{948DC239-80B8-4D4E-BA2C-B8AAC0CF0F0D}"/>
    <dgm:cxn modelId="{D9642036-F822-4DFA-9A94-EB39127BFD17}" type="presOf" srcId="{2C17259B-1D57-45DF-8DE6-5B039F58CB11}" destId="{8DF1461B-B8EB-4042-A9A0-3D5941F8568A}" srcOrd="0" destOrd="0" presId="urn:microsoft.com/office/officeart/2005/8/layout/hierarchy3"/>
    <dgm:cxn modelId="{5266A837-8E44-447C-BEA1-B0019AC1D2A5}" type="presOf" srcId="{2B367696-CAE4-439B-9E50-1C769D4A6EB2}" destId="{16472E7B-96D7-4E7A-9E41-EC16B0546BB0}" srcOrd="0" destOrd="0" presId="urn:microsoft.com/office/officeart/2005/8/layout/hierarchy3"/>
    <dgm:cxn modelId="{1B7E0A40-C20B-41F2-99E5-0757A239F272}" type="presOf" srcId="{0E5469A0-BD66-422D-B621-FF06288CB5F7}" destId="{575B61F7-C0DB-4B5F-8DC6-33845D3AB085}" srcOrd="0" destOrd="0" presId="urn:microsoft.com/office/officeart/2005/8/layout/hierarchy3"/>
    <dgm:cxn modelId="{D0D0A160-CC51-4A23-9A02-5878F37719AB}" type="presOf" srcId="{038FF050-547C-40E6-9138-A4A64A017C8B}" destId="{1F285271-C36C-4E3F-8DD9-E37F76DE503C}" srcOrd="0" destOrd="0" presId="urn:microsoft.com/office/officeart/2005/8/layout/hierarchy3"/>
    <dgm:cxn modelId="{A4B5C266-95F4-40F6-9905-D34C23473710}" type="presOf" srcId="{71539401-2122-4B3D-BF59-21E87DFBBBC5}" destId="{3FF118A3-7A31-4DFA-8E5A-CEA9015705A0}" srcOrd="0" destOrd="0" presId="urn:microsoft.com/office/officeart/2005/8/layout/hierarchy3"/>
    <dgm:cxn modelId="{B4223868-2CFD-4F0E-B8E9-93F25AA1109C}" type="presOf" srcId="{08836EB4-258E-4BF2-9A7F-A78785589CB0}" destId="{BA25B5E4-BE14-4B22-8FFB-A0C892020723}" srcOrd="0" destOrd="0" presId="urn:microsoft.com/office/officeart/2005/8/layout/hierarchy3"/>
    <dgm:cxn modelId="{0ED91E49-035A-4E4A-9133-91915335515F}" srcId="{216B8C18-1158-4828-901D-90EF11A3D5FE}" destId="{71539401-2122-4B3D-BF59-21E87DFBBBC5}" srcOrd="2" destOrd="0" parTransId="{A81F4FCE-7590-483E-B138-DD79AF3B0EBE}" sibTransId="{4CC4B5BA-923D-4510-90E2-BB1A5620255A}"/>
    <dgm:cxn modelId="{DC6AEB6A-EBA5-4630-96E8-B1DF0575DB54}" srcId="{BE1CFC8B-28BD-4D79-BBC6-9954DAB0C0B4}" destId="{224F8870-81A2-4748-9470-8F14CBC4AEA0}" srcOrd="3" destOrd="0" parTransId="{DA762EF6-5B45-4062-9D39-240100726239}" sibTransId="{B5C602D6-6069-410C-AAEB-25836757766C}"/>
    <dgm:cxn modelId="{3E81E84B-956E-4849-B948-82450EEBDFFA}" type="presOf" srcId="{D62E0588-824D-4BC6-8A08-B067B43899EC}" destId="{AC442DAD-E88E-4F08-9D7F-5E48A43DD15B}" srcOrd="0" destOrd="0" presId="urn:microsoft.com/office/officeart/2005/8/layout/hierarchy3"/>
    <dgm:cxn modelId="{D158254F-1F5E-4137-AC3E-5B7FF9FE2F60}" type="presOf" srcId="{919F727B-73B4-4939-B96B-125B07A19379}" destId="{AACAE2D6-8DF0-4D36-9A23-A0B243E93B8E}" srcOrd="0" destOrd="0" presId="urn:microsoft.com/office/officeart/2005/8/layout/hierarchy3"/>
    <dgm:cxn modelId="{5AE41871-43E5-4898-B3B2-B0AB4EC4E1A4}" srcId="{0529999D-98B8-43BE-93D8-DAB43300D1E0}" destId="{216B8C18-1158-4828-901D-90EF11A3D5FE}" srcOrd="0" destOrd="0" parTransId="{2E752BB4-9FD1-43FE-A247-E74EA1728E84}" sibTransId="{E29B2FD3-FEEE-4460-8893-711AA498208A}"/>
    <dgm:cxn modelId="{07339352-C9B3-415E-A597-B1A370ECD12B}" type="presOf" srcId="{EAA1A694-EBD1-41F1-B368-BCEFE0F82131}" destId="{2AF17E61-F81C-478A-BF46-9135560599B4}" srcOrd="0" destOrd="0" presId="urn:microsoft.com/office/officeart/2005/8/layout/hierarchy3"/>
    <dgm:cxn modelId="{AFFC5256-3B5D-4268-8484-83C909FC0B31}" type="presOf" srcId="{2601F00C-01AC-4DC1-AF8B-335CA7A2D4F8}" destId="{32F183A5-F2F4-4F19-BD8D-6CC62120A146}" srcOrd="0" destOrd="0" presId="urn:microsoft.com/office/officeart/2005/8/layout/hierarchy3"/>
    <dgm:cxn modelId="{F90D9B77-C961-4326-AC97-4CC33F14B7FA}" type="presOf" srcId="{EBCC44B1-2211-4115-8A81-17CF8E759E43}" destId="{4C7D7280-C347-46E8-A4D6-D4A27A7CCFCA}" srcOrd="0" destOrd="0" presId="urn:microsoft.com/office/officeart/2005/8/layout/hierarchy3"/>
    <dgm:cxn modelId="{87FFA678-6AA0-4B07-8199-C2BB8075418E}" type="presOf" srcId="{2F9FA4D4-365D-4A8B-BABC-51E819756F14}" destId="{829EFEB6-830E-459D-AACA-6A744E094BED}" srcOrd="0" destOrd="0" presId="urn:microsoft.com/office/officeart/2005/8/layout/hierarchy3"/>
    <dgm:cxn modelId="{40A7317C-CBBE-4210-A892-7F11F2554360}" srcId="{216B8C18-1158-4828-901D-90EF11A3D5FE}" destId="{08836EB4-258E-4BF2-9A7F-A78785589CB0}" srcOrd="0" destOrd="0" parTransId="{751AEFB7-4536-4532-8A14-9143AFF6C1E1}" sibTransId="{B681957F-46DE-4079-930B-EFB95B8D44BD}"/>
    <dgm:cxn modelId="{E223EB81-A4BD-4EBE-85DA-195583096820}" type="presOf" srcId="{751AEFB7-4536-4532-8A14-9143AFF6C1E1}" destId="{D1335EAC-5792-46AC-B9DF-CE60815F022D}" srcOrd="0" destOrd="0" presId="urn:microsoft.com/office/officeart/2005/8/layout/hierarchy3"/>
    <dgm:cxn modelId="{266D9582-3B28-4649-918D-F7808D21565F}" srcId="{216B8C18-1158-4828-901D-90EF11A3D5FE}" destId="{EBCC44B1-2211-4115-8A81-17CF8E759E43}" srcOrd="1" destOrd="0" parTransId="{1B7608F3-707C-4F4D-8E44-13561F1856D3}" sibTransId="{BD3EA522-893D-42CF-B62E-209815DC911E}"/>
    <dgm:cxn modelId="{6D9AAF84-AA8E-4A5C-AFD4-5DA962E80E14}" type="presOf" srcId="{BE1CFC8B-28BD-4D79-BBC6-9954DAB0C0B4}" destId="{FAA34AC8-2C79-4EEF-8B94-7D7F990CDD57}" srcOrd="0" destOrd="0" presId="urn:microsoft.com/office/officeart/2005/8/layout/hierarchy3"/>
    <dgm:cxn modelId="{EF862689-D466-4F86-9539-ECF1305A5608}" type="presOf" srcId="{A81F4FCE-7590-483E-B138-DD79AF3B0EBE}" destId="{966FEC30-1C71-4A1B-B39D-D09594119A2B}" srcOrd="0" destOrd="0" presId="urn:microsoft.com/office/officeart/2005/8/layout/hierarchy3"/>
    <dgm:cxn modelId="{6A072D8B-E432-478D-804E-EBFB3A8E6436}" srcId="{216B8C18-1158-4828-901D-90EF11A3D5FE}" destId="{EC41B68F-75B7-403D-8F2A-BAB0281DCDA5}" srcOrd="4" destOrd="0" parTransId="{2C17259B-1D57-45DF-8DE6-5B039F58CB11}" sibTransId="{15F24967-07EC-40E4-B9AC-7AD2A4D1048F}"/>
    <dgm:cxn modelId="{54E550A2-BC53-4947-9DE1-FA7A211680AF}" srcId="{BE1CFC8B-28BD-4D79-BBC6-9954DAB0C0B4}" destId="{9583CE03-AF28-429D-900C-894C355504EF}" srcOrd="1" destOrd="0" parTransId="{A72E7FF8-411A-46DE-8693-8C0210B5FD3A}" sibTransId="{ECC2AF6B-56B3-4914-B141-00D11F85DA6D}"/>
    <dgm:cxn modelId="{B39CA3B5-9164-4656-AD03-062F4A5C9EDD}" type="presOf" srcId="{BE1CFC8B-28BD-4D79-BBC6-9954DAB0C0B4}" destId="{034CA130-A76E-432E-94FB-361F6BBAB74A}" srcOrd="1" destOrd="0" presId="urn:microsoft.com/office/officeart/2005/8/layout/hierarchy3"/>
    <dgm:cxn modelId="{3C3FE2B6-A28F-426B-B085-859F1E5A4096}" srcId="{0529999D-98B8-43BE-93D8-DAB43300D1E0}" destId="{BE1CFC8B-28BD-4D79-BBC6-9954DAB0C0B4}" srcOrd="2" destOrd="0" parTransId="{4BEDB74F-33FD-4490-9015-9F3088958D77}" sibTransId="{A7457DE2-AAEC-40CF-ACF7-B670798CB30E}"/>
    <dgm:cxn modelId="{8EB709D5-C691-4A32-9B1F-E08D3A85B14C}" type="presOf" srcId="{9583CE03-AF28-429D-900C-894C355504EF}" destId="{DED10871-4CC7-4ABE-9891-9AEE07AFAA63}" srcOrd="0" destOrd="0" presId="urn:microsoft.com/office/officeart/2005/8/layout/hierarchy3"/>
    <dgm:cxn modelId="{CBB3BCD8-2E74-4757-B7B5-550650DB3A00}" type="presOf" srcId="{A72E7FF8-411A-46DE-8693-8C0210B5FD3A}" destId="{5AA8854F-202E-4A6E-BFEE-41689229D79E}" srcOrd="0" destOrd="0" presId="urn:microsoft.com/office/officeart/2005/8/layout/hierarchy3"/>
    <dgm:cxn modelId="{78178ADD-7B06-432A-9C59-5552C944EE31}" type="presOf" srcId="{216B8C18-1158-4828-901D-90EF11A3D5FE}" destId="{6EE35A31-2C66-40A1-A4D1-F850B7B225A5}" srcOrd="0" destOrd="0" presId="urn:microsoft.com/office/officeart/2005/8/layout/hierarchy3"/>
    <dgm:cxn modelId="{AA8DA2E3-F280-4EFA-8846-38467DDD0446}" type="presOf" srcId="{DA762EF6-5B45-4062-9D39-240100726239}" destId="{3E21C27C-2C0D-4E9B-B4F3-E12E80985548}" srcOrd="0" destOrd="0" presId="urn:microsoft.com/office/officeart/2005/8/layout/hierarchy3"/>
    <dgm:cxn modelId="{841DB4EA-51E4-45CC-892E-0AC4AD6A1424}" type="presOf" srcId="{FEA1741C-8570-4212-AC8D-AC9A9238B788}" destId="{A4BD7071-FF20-49C2-A3AD-A05974B83BC1}" srcOrd="0" destOrd="0" presId="urn:microsoft.com/office/officeart/2005/8/layout/hierarchy3"/>
    <dgm:cxn modelId="{88D39BEB-709E-4411-AE4B-2B094280F0F0}" srcId="{D62E0588-824D-4BC6-8A08-B067B43899EC}" destId="{EAA1A694-EBD1-41F1-B368-BCEFE0F82131}" srcOrd="2" destOrd="0" parTransId="{F555C439-8683-42A9-8E04-2A841EE88A60}" sibTransId="{F0BEACD2-BE21-4537-BE81-603D5D6A6EF4}"/>
    <dgm:cxn modelId="{C18DCFF6-07AF-4E56-B693-086F0D91BE1B}" srcId="{0529999D-98B8-43BE-93D8-DAB43300D1E0}" destId="{D62E0588-824D-4BC6-8A08-B067B43899EC}" srcOrd="1" destOrd="0" parTransId="{D37AE0EC-4B55-4379-AEB3-550A5A714175}" sibTransId="{336C84CE-F440-4A3A-8DF3-32191E0B4FD5}"/>
    <dgm:cxn modelId="{312F4AC4-FD2A-4CE4-839E-35836D890C6C}" type="presParOf" srcId="{D7853AD4-1DD8-40F8-B3A0-CF922EC78ED4}" destId="{CFEAA5C0-6AED-4993-AB3B-13A548DE0566}" srcOrd="0" destOrd="0" presId="urn:microsoft.com/office/officeart/2005/8/layout/hierarchy3"/>
    <dgm:cxn modelId="{9E0A70D9-7550-41EA-9CD1-7C42C5DECF28}" type="presParOf" srcId="{CFEAA5C0-6AED-4993-AB3B-13A548DE0566}" destId="{3B683F8F-74C5-41A7-AA15-BED3824C9FBD}" srcOrd="0" destOrd="0" presId="urn:microsoft.com/office/officeart/2005/8/layout/hierarchy3"/>
    <dgm:cxn modelId="{9E924C2F-5738-4BE2-A552-561EAFB1B43F}" type="presParOf" srcId="{3B683F8F-74C5-41A7-AA15-BED3824C9FBD}" destId="{6EE35A31-2C66-40A1-A4D1-F850B7B225A5}" srcOrd="0" destOrd="0" presId="urn:microsoft.com/office/officeart/2005/8/layout/hierarchy3"/>
    <dgm:cxn modelId="{59BAA575-C5CC-4F1F-B263-7024D7CAA7E1}" type="presParOf" srcId="{3B683F8F-74C5-41A7-AA15-BED3824C9FBD}" destId="{B5AD4864-6EBB-403D-8F34-85AFA7E6B888}" srcOrd="1" destOrd="0" presId="urn:microsoft.com/office/officeart/2005/8/layout/hierarchy3"/>
    <dgm:cxn modelId="{EAB06DD7-D7DD-44A4-A9B3-462A4FB8E013}" type="presParOf" srcId="{CFEAA5C0-6AED-4993-AB3B-13A548DE0566}" destId="{B7E0998D-D5EB-461B-A09F-19E340C87A90}" srcOrd="1" destOrd="0" presId="urn:microsoft.com/office/officeart/2005/8/layout/hierarchy3"/>
    <dgm:cxn modelId="{DD40A8D1-A65E-48CF-AB50-6E361675787E}" type="presParOf" srcId="{B7E0998D-D5EB-461B-A09F-19E340C87A90}" destId="{D1335EAC-5792-46AC-B9DF-CE60815F022D}" srcOrd="0" destOrd="0" presId="urn:microsoft.com/office/officeart/2005/8/layout/hierarchy3"/>
    <dgm:cxn modelId="{5BF413AD-7627-49BD-8926-2E77C6A11551}" type="presParOf" srcId="{B7E0998D-D5EB-461B-A09F-19E340C87A90}" destId="{BA25B5E4-BE14-4B22-8FFB-A0C892020723}" srcOrd="1" destOrd="0" presId="urn:microsoft.com/office/officeart/2005/8/layout/hierarchy3"/>
    <dgm:cxn modelId="{13AD6A4C-A3D5-4838-855D-EB22DAE7A1C6}" type="presParOf" srcId="{B7E0998D-D5EB-461B-A09F-19E340C87A90}" destId="{4D4FBC88-5C86-436D-AB38-E207584FC1D0}" srcOrd="2" destOrd="0" presId="urn:microsoft.com/office/officeart/2005/8/layout/hierarchy3"/>
    <dgm:cxn modelId="{DD5FECC2-236A-48A7-B230-E68D62BDE870}" type="presParOf" srcId="{B7E0998D-D5EB-461B-A09F-19E340C87A90}" destId="{4C7D7280-C347-46E8-A4D6-D4A27A7CCFCA}" srcOrd="3" destOrd="0" presId="urn:microsoft.com/office/officeart/2005/8/layout/hierarchy3"/>
    <dgm:cxn modelId="{C5491B2E-18B2-44FE-AFF4-9A898832DB46}" type="presParOf" srcId="{B7E0998D-D5EB-461B-A09F-19E340C87A90}" destId="{966FEC30-1C71-4A1B-B39D-D09594119A2B}" srcOrd="4" destOrd="0" presId="urn:microsoft.com/office/officeart/2005/8/layout/hierarchy3"/>
    <dgm:cxn modelId="{99977D95-48E2-4894-8EB4-8F98EA14406A}" type="presParOf" srcId="{B7E0998D-D5EB-461B-A09F-19E340C87A90}" destId="{3FF118A3-7A31-4DFA-8E5A-CEA9015705A0}" srcOrd="5" destOrd="0" presId="urn:microsoft.com/office/officeart/2005/8/layout/hierarchy3"/>
    <dgm:cxn modelId="{D19D7326-77B1-4C7D-8C97-0372C10F245B}" type="presParOf" srcId="{B7E0998D-D5EB-461B-A09F-19E340C87A90}" destId="{32F183A5-F2F4-4F19-BD8D-6CC62120A146}" srcOrd="6" destOrd="0" presId="urn:microsoft.com/office/officeart/2005/8/layout/hierarchy3"/>
    <dgm:cxn modelId="{84E7D4F5-CE01-4ADC-B92E-455514C3A026}" type="presParOf" srcId="{B7E0998D-D5EB-461B-A09F-19E340C87A90}" destId="{853D980F-27AF-4A41-8352-8C26CDC4BFF0}" srcOrd="7" destOrd="0" presId="urn:microsoft.com/office/officeart/2005/8/layout/hierarchy3"/>
    <dgm:cxn modelId="{C1A54181-641C-4E02-A81F-872698A72281}" type="presParOf" srcId="{B7E0998D-D5EB-461B-A09F-19E340C87A90}" destId="{8DF1461B-B8EB-4042-A9A0-3D5941F8568A}" srcOrd="8" destOrd="0" presId="urn:microsoft.com/office/officeart/2005/8/layout/hierarchy3"/>
    <dgm:cxn modelId="{54993547-3226-4EDF-990E-B6F8EB12963E}" type="presParOf" srcId="{B7E0998D-D5EB-461B-A09F-19E340C87A90}" destId="{94861841-3FAA-41BA-A8D3-84CEF380AA93}" srcOrd="9" destOrd="0" presId="urn:microsoft.com/office/officeart/2005/8/layout/hierarchy3"/>
    <dgm:cxn modelId="{B695D373-3507-4380-89FE-142D7607AEAB}" type="presParOf" srcId="{D7853AD4-1DD8-40F8-B3A0-CF922EC78ED4}" destId="{326F7E3F-2E71-40C9-9702-7A0C42439226}" srcOrd="1" destOrd="0" presId="urn:microsoft.com/office/officeart/2005/8/layout/hierarchy3"/>
    <dgm:cxn modelId="{66804EA9-7447-4964-BB98-BD2DF3663B87}" type="presParOf" srcId="{326F7E3F-2E71-40C9-9702-7A0C42439226}" destId="{28521937-6D25-43DE-B620-20B6580D20C4}" srcOrd="0" destOrd="0" presId="urn:microsoft.com/office/officeart/2005/8/layout/hierarchy3"/>
    <dgm:cxn modelId="{BA0D86DE-177A-4AAC-A599-0E556CA8A3C9}" type="presParOf" srcId="{28521937-6D25-43DE-B620-20B6580D20C4}" destId="{AC442DAD-E88E-4F08-9D7F-5E48A43DD15B}" srcOrd="0" destOrd="0" presId="urn:microsoft.com/office/officeart/2005/8/layout/hierarchy3"/>
    <dgm:cxn modelId="{446FA7E4-E069-4F31-9C1D-C8FDD89A6DB3}" type="presParOf" srcId="{28521937-6D25-43DE-B620-20B6580D20C4}" destId="{72476C03-1A04-40BE-A3EB-EBF51FE0C352}" srcOrd="1" destOrd="0" presId="urn:microsoft.com/office/officeart/2005/8/layout/hierarchy3"/>
    <dgm:cxn modelId="{FD0AC3AF-7B74-436B-A02E-2087DD661396}" type="presParOf" srcId="{326F7E3F-2E71-40C9-9702-7A0C42439226}" destId="{D5537DB1-E03A-4D4D-BE24-F40CBEBA4343}" srcOrd="1" destOrd="0" presId="urn:microsoft.com/office/officeart/2005/8/layout/hierarchy3"/>
    <dgm:cxn modelId="{4A12E003-AD65-45A8-921B-A0FCC08CF442}" type="presParOf" srcId="{D5537DB1-E03A-4D4D-BE24-F40CBEBA4343}" destId="{16472E7B-96D7-4E7A-9E41-EC16B0546BB0}" srcOrd="0" destOrd="0" presId="urn:microsoft.com/office/officeart/2005/8/layout/hierarchy3"/>
    <dgm:cxn modelId="{A97F7B91-1827-45A8-A39F-088CEDD2DD4A}" type="presParOf" srcId="{D5537DB1-E03A-4D4D-BE24-F40CBEBA4343}" destId="{AACAE2D6-8DF0-4D36-9A23-A0B243E93B8E}" srcOrd="1" destOrd="0" presId="urn:microsoft.com/office/officeart/2005/8/layout/hierarchy3"/>
    <dgm:cxn modelId="{3CC1A328-3997-44FD-99BF-AEF23FD4D623}" type="presParOf" srcId="{D5537DB1-E03A-4D4D-BE24-F40CBEBA4343}" destId="{575B61F7-C0DB-4B5F-8DC6-33845D3AB085}" srcOrd="2" destOrd="0" presId="urn:microsoft.com/office/officeart/2005/8/layout/hierarchy3"/>
    <dgm:cxn modelId="{6C30D3FC-6F10-40CF-B095-CA4048947095}" type="presParOf" srcId="{D5537DB1-E03A-4D4D-BE24-F40CBEBA4343}" destId="{829EFEB6-830E-459D-AACA-6A744E094BED}" srcOrd="3" destOrd="0" presId="urn:microsoft.com/office/officeart/2005/8/layout/hierarchy3"/>
    <dgm:cxn modelId="{68CF6679-F541-422E-A1A1-C099C60B2734}" type="presParOf" srcId="{D5537DB1-E03A-4D4D-BE24-F40CBEBA4343}" destId="{414B6D75-E303-41B7-A984-33297A6EE5C7}" srcOrd="4" destOrd="0" presId="urn:microsoft.com/office/officeart/2005/8/layout/hierarchy3"/>
    <dgm:cxn modelId="{FDEB7ED1-94EF-432B-8669-E07C17F126CB}" type="presParOf" srcId="{D5537DB1-E03A-4D4D-BE24-F40CBEBA4343}" destId="{2AF17E61-F81C-478A-BF46-9135560599B4}" srcOrd="5" destOrd="0" presId="urn:microsoft.com/office/officeart/2005/8/layout/hierarchy3"/>
    <dgm:cxn modelId="{FF3372DC-F688-492C-B816-3110E910EDA3}" type="presParOf" srcId="{D7853AD4-1DD8-40F8-B3A0-CF922EC78ED4}" destId="{86E0B652-E93E-4D77-840A-AD028A38D1D1}" srcOrd="2" destOrd="0" presId="urn:microsoft.com/office/officeart/2005/8/layout/hierarchy3"/>
    <dgm:cxn modelId="{9A6BFA8F-75E1-45EB-BE6A-98403016D680}" type="presParOf" srcId="{86E0B652-E93E-4D77-840A-AD028A38D1D1}" destId="{235E2406-5783-4676-A838-F76176C9C22B}" srcOrd="0" destOrd="0" presId="urn:microsoft.com/office/officeart/2005/8/layout/hierarchy3"/>
    <dgm:cxn modelId="{8C2D8FFD-3A2C-457B-B60F-EFA4FB29524C}" type="presParOf" srcId="{235E2406-5783-4676-A838-F76176C9C22B}" destId="{FAA34AC8-2C79-4EEF-8B94-7D7F990CDD57}" srcOrd="0" destOrd="0" presId="urn:microsoft.com/office/officeart/2005/8/layout/hierarchy3"/>
    <dgm:cxn modelId="{42CFD321-403E-447C-A7FF-91F866C2FB3D}" type="presParOf" srcId="{235E2406-5783-4676-A838-F76176C9C22B}" destId="{034CA130-A76E-432E-94FB-361F6BBAB74A}" srcOrd="1" destOrd="0" presId="urn:microsoft.com/office/officeart/2005/8/layout/hierarchy3"/>
    <dgm:cxn modelId="{7AFFEE39-AF5A-4D3B-AAAC-E434B03DD2BF}" type="presParOf" srcId="{86E0B652-E93E-4D77-840A-AD028A38D1D1}" destId="{E08E1DF9-E296-4340-8C29-8250F31B1D80}" srcOrd="1" destOrd="0" presId="urn:microsoft.com/office/officeart/2005/8/layout/hierarchy3"/>
    <dgm:cxn modelId="{485C5C28-CB2A-46C2-B815-860F082FD290}" type="presParOf" srcId="{E08E1DF9-E296-4340-8C29-8250F31B1D80}" destId="{A4BD7071-FF20-49C2-A3AD-A05974B83BC1}" srcOrd="0" destOrd="0" presId="urn:microsoft.com/office/officeart/2005/8/layout/hierarchy3"/>
    <dgm:cxn modelId="{94BC6C39-50A6-4813-8592-DD54D3545C66}" type="presParOf" srcId="{E08E1DF9-E296-4340-8C29-8250F31B1D80}" destId="{1F285271-C36C-4E3F-8DD9-E37F76DE503C}" srcOrd="1" destOrd="0" presId="urn:microsoft.com/office/officeart/2005/8/layout/hierarchy3"/>
    <dgm:cxn modelId="{693448F7-5557-42B8-81C5-5F815996C675}" type="presParOf" srcId="{E08E1DF9-E296-4340-8C29-8250F31B1D80}" destId="{5AA8854F-202E-4A6E-BFEE-41689229D79E}" srcOrd="2" destOrd="0" presId="urn:microsoft.com/office/officeart/2005/8/layout/hierarchy3"/>
    <dgm:cxn modelId="{531E3215-1F84-468D-B208-9FC2EFEF35D9}" type="presParOf" srcId="{E08E1DF9-E296-4340-8C29-8250F31B1D80}" destId="{DED10871-4CC7-4ABE-9891-9AEE07AFAA63}" srcOrd="3" destOrd="0" presId="urn:microsoft.com/office/officeart/2005/8/layout/hierarchy3"/>
    <dgm:cxn modelId="{106696C6-7BDA-4699-8E80-D1AD539776EC}" type="presParOf" srcId="{E08E1DF9-E296-4340-8C29-8250F31B1D80}" destId="{304372E6-9FCF-42FC-870F-F39C1FCC1789}" srcOrd="4" destOrd="0" presId="urn:microsoft.com/office/officeart/2005/8/layout/hierarchy3"/>
    <dgm:cxn modelId="{2CA9E3C0-C7E6-448E-9439-E7C98731E5ED}" type="presParOf" srcId="{E08E1DF9-E296-4340-8C29-8250F31B1D80}" destId="{9E07A934-9C9A-407B-BA1B-942B1E302770}" srcOrd="5" destOrd="0" presId="urn:microsoft.com/office/officeart/2005/8/layout/hierarchy3"/>
    <dgm:cxn modelId="{F66A213E-BB17-4F42-91E4-47CAB9BC02D7}" type="presParOf" srcId="{E08E1DF9-E296-4340-8C29-8250F31B1D80}" destId="{3E21C27C-2C0D-4E9B-B4F3-E12E80985548}" srcOrd="6" destOrd="0" presId="urn:microsoft.com/office/officeart/2005/8/layout/hierarchy3"/>
    <dgm:cxn modelId="{3A67C12A-055B-4EA8-8549-B9ED2886E558}" type="presParOf" srcId="{E08E1DF9-E296-4340-8C29-8250F31B1D80}" destId="{BD5E7B69-F31C-4C62-8E4E-6279D3328758}" srcOrd="7" destOrd="0" presId="urn:microsoft.com/office/officeart/2005/8/layout/hierarchy3"/>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DBDFAA0-9899-40EB-864E-566F91C631E6}" type="doc">
      <dgm:prSet loTypeId="urn:microsoft.com/office/officeart/2005/8/layout/hierarchy6" loCatId="hierarchy" qsTypeId="urn:microsoft.com/office/officeart/2005/8/quickstyle/simple1" qsCatId="simple" csTypeId="urn:microsoft.com/office/officeart/2005/8/colors/colorful5" csCatId="colorful" phldr="1"/>
      <dgm:spPr/>
      <dgm:t>
        <a:bodyPr/>
        <a:lstStyle/>
        <a:p>
          <a:endParaRPr lang="en-US"/>
        </a:p>
      </dgm:t>
    </dgm:pt>
    <dgm:pt modelId="{FBC7EA07-9EF0-4C0C-BBC5-DDA3FE0CDBD6}">
      <dgm:prSet phldrT="[Text]" custT="1"/>
      <dgm:spPr/>
      <dgm:t>
        <a:bodyPr/>
        <a:lstStyle/>
        <a:p>
          <a:r>
            <a:rPr lang="en-US" sz="2800">
              <a:solidFill>
                <a:schemeClr val="tx1"/>
              </a:solidFill>
            </a:rPr>
            <a:t>TL HỌC TIẾNG VIỆT</a:t>
          </a:r>
        </a:p>
        <a:p>
          <a:r>
            <a:rPr lang="en-US" sz="2800">
              <a:solidFill>
                <a:schemeClr val="tx1"/>
              </a:solidFill>
            </a:rPr>
            <a:t> KÌ I</a:t>
          </a:r>
          <a:endParaRPr lang="en-US" sz="2800" dirty="0">
            <a:solidFill>
              <a:schemeClr val="tx1"/>
            </a:solidFill>
          </a:endParaRPr>
        </a:p>
      </dgm:t>
    </dgm:pt>
    <dgm:pt modelId="{78340F61-667D-4663-91E2-2878440C67EF}" cxnId="{33F2385A-02C8-4C70-9775-1161731068AC}" type="parTrans">
      <dgm:prSet/>
      <dgm:spPr/>
      <dgm:t>
        <a:bodyPr/>
        <a:lstStyle/>
        <a:p>
          <a:endParaRPr lang="en-US" sz="2800">
            <a:solidFill>
              <a:schemeClr val="tx1"/>
            </a:solidFill>
          </a:endParaRPr>
        </a:p>
      </dgm:t>
    </dgm:pt>
    <dgm:pt modelId="{94D2E69B-F631-4A66-97CE-083D30E76E0E}" cxnId="{33F2385A-02C8-4C70-9775-1161731068AC}" type="sibTrans">
      <dgm:prSet/>
      <dgm:spPr/>
      <dgm:t>
        <a:bodyPr/>
        <a:lstStyle/>
        <a:p>
          <a:endParaRPr lang="en-US" sz="2800">
            <a:solidFill>
              <a:schemeClr val="tx1"/>
            </a:solidFill>
          </a:endParaRPr>
        </a:p>
      </dgm:t>
    </dgm:pt>
    <dgm:pt modelId="{DD400E8D-9317-4524-8FBD-E8AC04F7D237}">
      <dgm:prSet phldrT="[Text]" custT="1"/>
      <dgm:spPr/>
      <dgm:t>
        <a:bodyPr/>
        <a:lstStyle/>
        <a:p>
          <a:r>
            <a:rPr lang="en-US" sz="2800">
              <a:solidFill>
                <a:schemeClr val="tx1"/>
              </a:solidFill>
            </a:rPr>
            <a:t>82 BÀI </a:t>
          </a:r>
        </a:p>
        <a:p>
          <a:r>
            <a:rPr lang="en-US" sz="2800">
              <a:solidFill>
                <a:schemeClr val="tx1"/>
              </a:solidFill>
            </a:rPr>
            <a:t>HỌC VẦN</a:t>
          </a:r>
          <a:endParaRPr lang="en-US" sz="2800" dirty="0">
            <a:solidFill>
              <a:schemeClr val="tx1"/>
            </a:solidFill>
          </a:endParaRPr>
        </a:p>
      </dgm:t>
    </dgm:pt>
    <dgm:pt modelId="{8B07C5DD-0123-4087-8BDD-867EF182FB28}" cxnId="{31D2F7D7-AE57-49AC-B2E6-9D2E325FACBF}" type="parTrans">
      <dgm:prSet custT="1"/>
      <dgm:spPr/>
      <dgm:t>
        <a:bodyPr/>
        <a:lstStyle/>
        <a:p>
          <a:endParaRPr lang="en-US" sz="2800">
            <a:solidFill>
              <a:schemeClr val="tx1"/>
            </a:solidFill>
          </a:endParaRPr>
        </a:p>
      </dgm:t>
    </dgm:pt>
    <dgm:pt modelId="{819CBE50-673F-4914-B570-0D8C74E2F167}" cxnId="{31D2F7D7-AE57-49AC-B2E6-9D2E325FACBF}" type="sibTrans">
      <dgm:prSet/>
      <dgm:spPr/>
      <dgm:t>
        <a:bodyPr/>
        <a:lstStyle/>
        <a:p>
          <a:endParaRPr lang="en-US" sz="2800">
            <a:solidFill>
              <a:schemeClr val="tx1"/>
            </a:solidFill>
          </a:endParaRPr>
        </a:p>
      </dgm:t>
    </dgm:pt>
    <dgm:pt modelId="{46F6E151-10DE-4930-BE3A-FA5E94E8F3C8}">
      <dgm:prSet phldrT="[Text]" custT="1"/>
      <dgm:spPr/>
      <dgm:t>
        <a:bodyPr/>
        <a:lstStyle/>
        <a:p>
          <a:r>
            <a:rPr lang="en-US" sz="2800">
              <a:solidFill>
                <a:schemeClr val="tx1"/>
              </a:solidFill>
            </a:rPr>
            <a:t>32 BÀI</a:t>
          </a:r>
        </a:p>
        <a:p>
          <a:r>
            <a:rPr lang="en-US" sz="2800">
              <a:solidFill>
                <a:schemeClr val="tx1"/>
              </a:solidFill>
            </a:rPr>
            <a:t>LUYỆN TẬP TỔNG HỢP</a:t>
          </a:r>
          <a:endParaRPr lang="en-US" sz="2800" dirty="0">
            <a:solidFill>
              <a:schemeClr val="tx1"/>
            </a:solidFill>
          </a:endParaRPr>
        </a:p>
      </dgm:t>
    </dgm:pt>
    <dgm:pt modelId="{7D4DD096-551A-46EC-8C55-618991A332B0}" cxnId="{9D2C1F63-40AF-416C-AA58-BF50AA1ECCA1}" type="parTrans">
      <dgm:prSet custT="1"/>
      <dgm:spPr/>
      <dgm:t>
        <a:bodyPr/>
        <a:lstStyle/>
        <a:p>
          <a:endParaRPr lang="en-US" sz="2800">
            <a:solidFill>
              <a:schemeClr val="tx1"/>
            </a:solidFill>
          </a:endParaRPr>
        </a:p>
      </dgm:t>
    </dgm:pt>
    <dgm:pt modelId="{75F6191D-4389-41BB-8526-AD77A9607621}" cxnId="{9D2C1F63-40AF-416C-AA58-BF50AA1ECCA1}" type="sibTrans">
      <dgm:prSet/>
      <dgm:spPr/>
      <dgm:t>
        <a:bodyPr/>
        <a:lstStyle/>
        <a:p>
          <a:endParaRPr lang="en-US" sz="2800">
            <a:solidFill>
              <a:schemeClr val="tx1"/>
            </a:solidFill>
          </a:endParaRPr>
        </a:p>
      </dgm:t>
    </dgm:pt>
    <dgm:pt modelId="{14EA40CA-A863-476D-94BC-C6E6509F3879}" type="pres">
      <dgm:prSet presAssocID="{8DBDFAA0-9899-40EB-864E-566F91C631E6}" presName="mainComposite" presStyleCnt="0">
        <dgm:presLayoutVars>
          <dgm:chPref val="1"/>
          <dgm:dir/>
          <dgm:animOne val="branch"/>
          <dgm:animLvl val="lvl"/>
          <dgm:resizeHandles val="exact"/>
        </dgm:presLayoutVars>
      </dgm:prSet>
      <dgm:spPr/>
    </dgm:pt>
    <dgm:pt modelId="{20EF0EF3-8483-4E12-952E-F704DF2F30D2}" type="pres">
      <dgm:prSet presAssocID="{8DBDFAA0-9899-40EB-864E-566F91C631E6}" presName="hierFlow" presStyleCnt="0"/>
      <dgm:spPr/>
    </dgm:pt>
    <dgm:pt modelId="{6939DB7E-A9CC-4AB0-B74D-771ABA2F93AF}" type="pres">
      <dgm:prSet presAssocID="{8DBDFAA0-9899-40EB-864E-566F91C631E6}" presName="hierChild1" presStyleCnt="0">
        <dgm:presLayoutVars>
          <dgm:chPref val="1"/>
          <dgm:animOne val="branch"/>
          <dgm:animLvl val="lvl"/>
        </dgm:presLayoutVars>
      </dgm:prSet>
      <dgm:spPr/>
    </dgm:pt>
    <dgm:pt modelId="{37A4C658-2B56-4238-9A7B-393847367E72}" type="pres">
      <dgm:prSet presAssocID="{FBC7EA07-9EF0-4C0C-BBC5-DDA3FE0CDBD6}" presName="Name14" presStyleCnt="0"/>
      <dgm:spPr/>
    </dgm:pt>
    <dgm:pt modelId="{4EE65F44-C043-4675-85AD-57C24E1FD0EB}" type="pres">
      <dgm:prSet presAssocID="{FBC7EA07-9EF0-4C0C-BBC5-DDA3FE0CDBD6}" presName="level1Shape" presStyleLbl="node0" presStyleIdx="0" presStyleCnt="1" custScaleX="136323">
        <dgm:presLayoutVars>
          <dgm:chPref val="3"/>
        </dgm:presLayoutVars>
      </dgm:prSet>
      <dgm:spPr/>
    </dgm:pt>
    <dgm:pt modelId="{D9CD0CBF-C5FE-4DA2-9971-3D54E7A8AAAD}" type="pres">
      <dgm:prSet presAssocID="{FBC7EA07-9EF0-4C0C-BBC5-DDA3FE0CDBD6}" presName="hierChild2" presStyleCnt="0"/>
      <dgm:spPr/>
    </dgm:pt>
    <dgm:pt modelId="{70C286F5-65D6-420F-B07B-BB1F1217BD74}" type="pres">
      <dgm:prSet presAssocID="{8B07C5DD-0123-4087-8BDD-867EF182FB28}" presName="Name19" presStyleLbl="parChTrans1D2" presStyleIdx="0" presStyleCnt="2"/>
      <dgm:spPr/>
    </dgm:pt>
    <dgm:pt modelId="{98311E1F-27BE-4638-89F2-0DFDAE63DCEB}" type="pres">
      <dgm:prSet presAssocID="{DD400E8D-9317-4524-8FBD-E8AC04F7D237}" presName="Name21" presStyleCnt="0"/>
      <dgm:spPr/>
    </dgm:pt>
    <dgm:pt modelId="{E1748C75-6A2B-449E-95CC-227D102EB9B9}" type="pres">
      <dgm:prSet presAssocID="{DD400E8D-9317-4524-8FBD-E8AC04F7D237}" presName="level2Shape" presStyleLbl="node2" presStyleIdx="0" presStyleCnt="2"/>
      <dgm:spPr/>
    </dgm:pt>
    <dgm:pt modelId="{0B9A71D1-374A-4F1C-9955-9411225F805F}" type="pres">
      <dgm:prSet presAssocID="{DD400E8D-9317-4524-8FBD-E8AC04F7D237}" presName="hierChild3" presStyleCnt="0"/>
      <dgm:spPr/>
    </dgm:pt>
    <dgm:pt modelId="{C4E9B475-00F3-4A5A-8B77-773EEBA87EE3}" type="pres">
      <dgm:prSet presAssocID="{7D4DD096-551A-46EC-8C55-618991A332B0}" presName="Name19" presStyleLbl="parChTrans1D2" presStyleIdx="1" presStyleCnt="2"/>
      <dgm:spPr/>
    </dgm:pt>
    <dgm:pt modelId="{15A9766B-6011-4694-B260-FB0A525EF705}" type="pres">
      <dgm:prSet presAssocID="{46F6E151-10DE-4930-BE3A-FA5E94E8F3C8}" presName="Name21" presStyleCnt="0"/>
      <dgm:spPr/>
    </dgm:pt>
    <dgm:pt modelId="{35BDC510-CD20-4974-8236-9117E0667165}" type="pres">
      <dgm:prSet presAssocID="{46F6E151-10DE-4930-BE3A-FA5E94E8F3C8}" presName="level2Shape" presStyleLbl="node2" presStyleIdx="1" presStyleCnt="2"/>
      <dgm:spPr/>
    </dgm:pt>
    <dgm:pt modelId="{36C1B2A3-6ACD-48FA-BB99-8A3483BBB64C}" type="pres">
      <dgm:prSet presAssocID="{46F6E151-10DE-4930-BE3A-FA5E94E8F3C8}" presName="hierChild3" presStyleCnt="0"/>
      <dgm:spPr/>
    </dgm:pt>
    <dgm:pt modelId="{BA1AA0D3-1A6F-4E9F-95F7-8EC739C9B903}" type="pres">
      <dgm:prSet presAssocID="{8DBDFAA0-9899-40EB-864E-566F91C631E6}" presName="bgShapesFlow" presStyleCnt="0"/>
      <dgm:spPr/>
    </dgm:pt>
  </dgm:ptLst>
  <dgm:cxnLst>
    <dgm:cxn modelId="{3958720B-F90D-41DC-B73C-A86593C023FB}" type="presOf" srcId="{7D4DD096-551A-46EC-8C55-618991A332B0}" destId="{C4E9B475-00F3-4A5A-8B77-773EEBA87EE3}" srcOrd="0" destOrd="0" presId="urn:microsoft.com/office/officeart/2005/8/layout/hierarchy6"/>
    <dgm:cxn modelId="{84F19E2B-8AA9-4C71-9A90-29583505B9E6}" type="presOf" srcId="{DD400E8D-9317-4524-8FBD-E8AC04F7D237}" destId="{E1748C75-6A2B-449E-95CC-227D102EB9B9}" srcOrd="0" destOrd="0" presId="urn:microsoft.com/office/officeart/2005/8/layout/hierarchy6"/>
    <dgm:cxn modelId="{182ABD3D-0D5C-40A4-BF77-DF8847D0C92D}" type="presOf" srcId="{8DBDFAA0-9899-40EB-864E-566F91C631E6}" destId="{14EA40CA-A863-476D-94BC-C6E6509F3879}" srcOrd="0" destOrd="0" presId="urn:microsoft.com/office/officeart/2005/8/layout/hierarchy6"/>
    <dgm:cxn modelId="{9D2C1F63-40AF-416C-AA58-BF50AA1ECCA1}" srcId="{FBC7EA07-9EF0-4C0C-BBC5-DDA3FE0CDBD6}" destId="{46F6E151-10DE-4930-BE3A-FA5E94E8F3C8}" srcOrd="1" destOrd="0" parTransId="{7D4DD096-551A-46EC-8C55-618991A332B0}" sibTransId="{75F6191D-4389-41BB-8526-AD77A9607621}"/>
    <dgm:cxn modelId="{692D8653-087F-418D-BC1A-F88240E92F10}" type="presOf" srcId="{FBC7EA07-9EF0-4C0C-BBC5-DDA3FE0CDBD6}" destId="{4EE65F44-C043-4675-85AD-57C24E1FD0EB}" srcOrd="0" destOrd="0" presId="urn:microsoft.com/office/officeart/2005/8/layout/hierarchy6"/>
    <dgm:cxn modelId="{B8529578-F97D-49F8-8C55-73FE22A45297}" type="presOf" srcId="{8B07C5DD-0123-4087-8BDD-867EF182FB28}" destId="{70C286F5-65D6-420F-B07B-BB1F1217BD74}" srcOrd="0" destOrd="0" presId="urn:microsoft.com/office/officeart/2005/8/layout/hierarchy6"/>
    <dgm:cxn modelId="{33F2385A-02C8-4C70-9775-1161731068AC}" srcId="{8DBDFAA0-9899-40EB-864E-566F91C631E6}" destId="{FBC7EA07-9EF0-4C0C-BBC5-DDA3FE0CDBD6}" srcOrd="0" destOrd="0" parTransId="{78340F61-667D-4663-91E2-2878440C67EF}" sibTransId="{94D2E69B-F631-4A66-97CE-083D30E76E0E}"/>
    <dgm:cxn modelId="{367469CB-14A3-441B-B2DD-2D8E1EA2D5B0}" type="presOf" srcId="{46F6E151-10DE-4930-BE3A-FA5E94E8F3C8}" destId="{35BDC510-CD20-4974-8236-9117E0667165}" srcOrd="0" destOrd="0" presId="urn:microsoft.com/office/officeart/2005/8/layout/hierarchy6"/>
    <dgm:cxn modelId="{31D2F7D7-AE57-49AC-B2E6-9D2E325FACBF}" srcId="{FBC7EA07-9EF0-4C0C-BBC5-DDA3FE0CDBD6}" destId="{DD400E8D-9317-4524-8FBD-E8AC04F7D237}" srcOrd="0" destOrd="0" parTransId="{8B07C5DD-0123-4087-8BDD-867EF182FB28}" sibTransId="{819CBE50-673F-4914-B570-0D8C74E2F167}"/>
    <dgm:cxn modelId="{786A6D16-C181-41C3-8AE8-6510CFB6A9F6}" type="presParOf" srcId="{14EA40CA-A863-476D-94BC-C6E6509F3879}" destId="{20EF0EF3-8483-4E12-952E-F704DF2F30D2}" srcOrd="0" destOrd="0" presId="urn:microsoft.com/office/officeart/2005/8/layout/hierarchy6"/>
    <dgm:cxn modelId="{8C556E1A-9419-43BC-B693-B22330D8238D}" type="presParOf" srcId="{20EF0EF3-8483-4E12-952E-F704DF2F30D2}" destId="{6939DB7E-A9CC-4AB0-B74D-771ABA2F93AF}" srcOrd="0" destOrd="0" presId="urn:microsoft.com/office/officeart/2005/8/layout/hierarchy6"/>
    <dgm:cxn modelId="{21265E0E-6226-452E-AF52-F25405DBF829}" type="presParOf" srcId="{6939DB7E-A9CC-4AB0-B74D-771ABA2F93AF}" destId="{37A4C658-2B56-4238-9A7B-393847367E72}" srcOrd="0" destOrd="0" presId="urn:microsoft.com/office/officeart/2005/8/layout/hierarchy6"/>
    <dgm:cxn modelId="{F4A1E74A-60BF-4FF2-BCBB-210CD692CF69}" type="presParOf" srcId="{37A4C658-2B56-4238-9A7B-393847367E72}" destId="{4EE65F44-C043-4675-85AD-57C24E1FD0EB}" srcOrd="0" destOrd="0" presId="urn:microsoft.com/office/officeart/2005/8/layout/hierarchy6"/>
    <dgm:cxn modelId="{1D12F479-E5AB-4984-972C-B0013052AA76}" type="presParOf" srcId="{37A4C658-2B56-4238-9A7B-393847367E72}" destId="{D9CD0CBF-C5FE-4DA2-9971-3D54E7A8AAAD}" srcOrd="1" destOrd="0" presId="urn:microsoft.com/office/officeart/2005/8/layout/hierarchy6"/>
    <dgm:cxn modelId="{15FEFB3A-E959-4BA7-ABE4-B97222AB96AA}" type="presParOf" srcId="{D9CD0CBF-C5FE-4DA2-9971-3D54E7A8AAAD}" destId="{70C286F5-65D6-420F-B07B-BB1F1217BD74}" srcOrd="0" destOrd="0" presId="urn:microsoft.com/office/officeart/2005/8/layout/hierarchy6"/>
    <dgm:cxn modelId="{EEF444C5-C4CA-409D-A6AD-1278A5F78B85}" type="presParOf" srcId="{D9CD0CBF-C5FE-4DA2-9971-3D54E7A8AAAD}" destId="{98311E1F-27BE-4638-89F2-0DFDAE63DCEB}" srcOrd="1" destOrd="0" presId="urn:microsoft.com/office/officeart/2005/8/layout/hierarchy6"/>
    <dgm:cxn modelId="{2BF2A711-4B27-4F1D-94F6-5D2ABCF1A33C}" type="presParOf" srcId="{98311E1F-27BE-4638-89F2-0DFDAE63DCEB}" destId="{E1748C75-6A2B-449E-95CC-227D102EB9B9}" srcOrd="0" destOrd="0" presId="urn:microsoft.com/office/officeart/2005/8/layout/hierarchy6"/>
    <dgm:cxn modelId="{6F438478-9C1E-45FA-BB07-82F47B324AD1}" type="presParOf" srcId="{98311E1F-27BE-4638-89F2-0DFDAE63DCEB}" destId="{0B9A71D1-374A-4F1C-9955-9411225F805F}" srcOrd="1" destOrd="0" presId="urn:microsoft.com/office/officeart/2005/8/layout/hierarchy6"/>
    <dgm:cxn modelId="{55C8BB7A-ADBA-4187-96C1-BA1ED18F7C8F}" type="presParOf" srcId="{D9CD0CBF-C5FE-4DA2-9971-3D54E7A8AAAD}" destId="{C4E9B475-00F3-4A5A-8B77-773EEBA87EE3}" srcOrd="2" destOrd="0" presId="urn:microsoft.com/office/officeart/2005/8/layout/hierarchy6"/>
    <dgm:cxn modelId="{BAD288E7-9877-47A1-A267-816FCA3594AA}" type="presParOf" srcId="{D9CD0CBF-C5FE-4DA2-9971-3D54E7A8AAAD}" destId="{15A9766B-6011-4694-B260-FB0A525EF705}" srcOrd="3" destOrd="0" presId="urn:microsoft.com/office/officeart/2005/8/layout/hierarchy6"/>
    <dgm:cxn modelId="{6255031F-5B89-4895-A771-3C953F82FAC6}" type="presParOf" srcId="{15A9766B-6011-4694-B260-FB0A525EF705}" destId="{35BDC510-CD20-4974-8236-9117E0667165}" srcOrd="0" destOrd="0" presId="urn:microsoft.com/office/officeart/2005/8/layout/hierarchy6"/>
    <dgm:cxn modelId="{00BB46CF-2E5D-4760-853C-F1171F238B25}" type="presParOf" srcId="{15A9766B-6011-4694-B260-FB0A525EF705}" destId="{36C1B2A3-6ACD-48FA-BB99-8A3483BBB64C}" srcOrd="1" destOrd="0" presId="urn:microsoft.com/office/officeart/2005/8/layout/hierarchy6"/>
    <dgm:cxn modelId="{CAA6F515-9A0F-4E42-A0A7-79924DA9B409}" type="presParOf" srcId="{14EA40CA-A863-476D-94BC-C6E6509F3879}" destId="{BA1AA0D3-1A6F-4E9F-95F7-8EC739C9B903}" srcOrd="1" destOrd="0" presId="urn:microsoft.com/office/officeart/2005/8/layout/hierarchy6"/>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303EB87-C975-47FD-BB67-BB27E9F7B992}" type="doc">
      <dgm:prSet loTypeId="urn:microsoft.com/office/officeart/2005/8/layout/chevron2" loCatId="process" qsTypeId="urn:microsoft.com/office/officeart/2005/8/quickstyle/simple1" qsCatId="simple" csTypeId="urn:microsoft.com/office/officeart/2005/8/colors/colorful5" csCatId="colorful" phldr="1"/>
      <dgm:spPr/>
      <dgm:t>
        <a:bodyPr/>
        <a:lstStyle/>
        <a:p>
          <a:endParaRPr lang="en-US"/>
        </a:p>
      </dgm:t>
    </dgm:pt>
    <dgm:pt modelId="{7DF47BC7-F3A5-493E-A17A-AD6CE606DF9D}">
      <dgm:prSet phldrT="[Text]"/>
      <dgm:spPr/>
      <dgm:t>
        <a:bodyPr/>
        <a:lstStyle/>
        <a:p>
          <a:r>
            <a:rPr lang="en-US" b="1" dirty="0"/>
            <a:t>(1)</a:t>
          </a:r>
        </a:p>
      </dgm:t>
    </dgm:pt>
    <dgm:pt modelId="{7C5FE0C2-EDF1-4C95-AB71-45A6A9611DC1}" cxnId="{B575433A-D508-466F-87C8-85A141475699}" type="parTrans">
      <dgm:prSet/>
      <dgm:spPr/>
      <dgm:t>
        <a:bodyPr/>
        <a:lstStyle/>
        <a:p>
          <a:endParaRPr lang="en-US" b="1"/>
        </a:p>
      </dgm:t>
    </dgm:pt>
    <dgm:pt modelId="{3F1DC668-5AF5-4F81-836B-D48D322BBF79}" cxnId="{B575433A-D508-466F-87C8-85A141475699}" type="sibTrans">
      <dgm:prSet/>
      <dgm:spPr/>
      <dgm:t>
        <a:bodyPr/>
        <a:lstStyle/>
        <a:p>
          <a:endParaRPr lang="en-US" b="1"/>
        </a:p>
      </dgm:t>
    </dgm:pt>
    <dgm:pt modelId="{052EAF77-C344-49C3-B115-67DF8CFD8897}">
      <dgm:prSet phldrT="[Text]"/>
      <dgm:spPr/>
      <dgm:t>
        <a:bodyPr/>
        <a:lstStyle/>
        <a:p>
          <a:r>
            <a:rPr lang="en-US" b="1" dirty="0" err="1"/>
            <a:t>Yêu</a:t>
          </a:r>
          <a:r>
            <a:rPr lang="en-US" b="1" dirty="0"/>
            <a:t> </a:t>
          </a:r>
          <a:r>
            <a:rPr lang="en-US" b="1" dirty="0" err="1"/>
            <a:t>thiên</a:t>
          </a:r>
          <a:r>
            <a:rPr lang="en-US" b="1" dirty="0"/>
            <a:t> </a:t>
          </a:r>
          <a:r>
            <a:rPr lang="en-US" b="1" dirty="0" err="1"/>
            <a:t>nhiên</a:t>
          </a:r>
          <a:r>
            <a:rPr lang="en-US" b="1" dirty="0"/>
            <a:t>, </a:t>
          </a:r>
          <a:r>
            <a:rPr lang="en-US" b="1" dirty="0" err="1"/>
            <a:t>gia</a:t>
          </a:r>
          <a:r>
            <a:rPr lang="en-US" b="1" dirty="0"/>
            <a:t> </a:t>
          </a:r>
          <a:r>
            <a:rPr lang="en-US" b="1" dirty="0" err="1"/>
            <a:t>đình</a:t>
          </a:r>
          <a:r>
            <a:rPr lang="en-US" b="1" dirty="0"/>
            <a:t>, </a:t>
          </a:r>
          <a:r>
            <a:rPr lang="en-US" b="1" dirty="0" err="1"/>
            <a:t>quê</a:t>
          </a:r>
          <a:r>
            <a:rPr lang="en-US" b="1" dirty="0"/>
            <a:t> </a:t>
          </a:r>
          <a:r>
            <a:rPr lang="en-US" b="1" dirty="0" err="1"/>
            <a:t>hương</a:t>
          </a:r>
          <a:r>
            <a:rPr lang="en-US" b="1" dirty="0"/>
            <a:t>;</a:t>
          </a:r>
        </a:p>
      </dgm:t>
    </dgm:pt>
    <dgm:pt modelId="{1CC29CD3-8D6F-433F-8664-EE2869F3427E}" cxnId="{43B6B87C-D049-4763-9B5B-08A5B375B4F0}" type="parTrans">
      <dgm:prSet/>
      <dgm:spPr/>
      <dgm:t>
        <a:bodyPr/>
        <a:lstStyle/>
        <a:p>
          <a:endParaRPr lang="en-US" b="1"/>
        </a:p>
      </dgm:t>
    </dgm:pt>
    <dgm:pt modelId="{4078092D-54AD-47A2-9050-03DBB2AC6371}" cxnId="{43B6B87C-D049-4763-9B5B-08A5B375B4F0}" type="sibTrans">
      <dgm:prSet/>
      <dgm:spPr/>
      <dgm:t>
        <a:bodyPr/>
        <a:lstStyle/>
        <a:p>
          <a:endParaRPr lang="en-US" b="1"/>
        </a:p>
      </dgm:t>
    </dgm:pt>
    <dgm:pt modelId="{0F916F1F-5A9D-4B42-8803-E839861B1DFD}">
      <dgm:prSet phldrT="[Text]"/>
      <dgm:spPr/>
      <dgm:t>
        <a:bodyPr/>
        <a:lstStyle/>
        <a:p>
          <a:r>
            <a:rPr lang="en-US" b="1" dirty="0"/>
            <a:t>(2)</a:t>
          </a:r>
        </a:p>
      </dgm:t>
    </dgm:pt>
    <dgm:pt modelId="{4B83F051-A4ED-4A1F-B192-049AEEC51E8D}" cxnId="{7B9B2D00-3FED-496B-B09D-50C61C6B677C}" type="parTrans">
      <dgm:prSet/>
      <dgm:spPr/>
      <dgm:t>
        <a:bodyPr/>
        <a:lstStyle/>
        <a:p>
          <a:endParaRPr lang="en-US" b="1"/>
        </a:p>
      </dgm:t>
    </dgm:pt>
    <dgm:pt modelId="{8273283F-B7EC-4284-9C46-FD1D418B4473}" cxnId="{7B9B2D00-3FED-496B-B09D-50C61C6B677C}" type="sibTrans">
      <dgm:prSet/>
      <dgm:spPr/>
      <dgm:t>
        <a:bodyPr/>
        <a:lstStyle/>
        <a:p>
          <a:endParaRPr lang="en-US" b="1"/>
        </a:p>
      </dgm:t>
    </dgm:pt>
    <dgm:pt modelId="{806E8F59-2890-4C85-950D-6812B37D3FFD}">
      <dgm:prSet phldrT="[Text]"/>
      <dgm:spPr/>
      <dgm:t>
        <a:bodyPr/>
        <a:lstStyle/>
        <a:p>
          <a:r>
            <a:rPr lang="en-US" b="1"/>
            <a:t>C</a:t>
          </a:r>
          <a:r>
            <a:rPr lang="de-DE" b="1"/>
            <a:t>ó tình yêu tiếng Việt và hình thành thói quen giữ gìn sự trong sáng, giàu đẹp của tiếng Việt; </a:t>
          </a:r>
          <a:endParaRPr lang="en-US" b="1"/>
        </a:p>
      </dgm:t>
    </dgm:pt>
    <dgm:pt modelId="{2EB2FE73-1A06-4447-9A51-CAB46D48CC17}" cxnId="{B9A9DA05-8FF0-4063-85D4-40952C0AE196}" type="parTrans">
      <dgm:prSet/>
      <dgm:spPr/>
      <dgm:t>
        <a:bodyPr/>
        <a:lstStyle/>
        <a:p>
          <a:endParaRPr lang="en-US" b="1"/>
        </a:p>
      </dgm:t>
    </dgm:pt>
    <dgm:pt modelId="{F09C36E7-8A9B-41F0-956A-10557E5EF7E9}" cxnId="{B9A9DA05-8FF0-4063-85D4-40952C0AE196}" type="sibTrans">
      <dgm:prSet/>
      <dgm:spPr/>
      <dgm:t>
        <a:bodyPr/>
        <a:lstStyle/>
        <a:p>
          <a:endParaRPr lang="en-US" b="1"/>
        </a:p>
      </dgm:t>
    </dgm:pt>
    <dgm:pt modelId="{D93278A2-35F8-4922-8405-F72ABFF55BEB}">
      <dgm:prSet phldrT="[Text]"/>
      <dgm:spPr/>
      <dgm:t>
        <a:bodyPr/>
        <a:lstStyle/>
        <a:p>
          <a:r>
            <a:rPr lang="en-US" b="1" dirty="0"/>
            <a:t>(3)</a:t>
          </a:r>
        </a:p>
      </dgm:t>
    </dgm:pt>
    <dgm:pt modelId="{35385288-2923-44C7-9C47-7543D9D67043}" cxnId="{4E96E8EB-D16E-4E15-BA35-DFD6A3CB9B8B}" type="parTrans">
      <dgm:prSet/>
      <dgm:spPr/>
      <dgm:t>
        <a:bodyPr/>
        <a:lstStyle/>
        <a:p>
          <a:endParaRPr lang="en-US" b="1"/>
        </a:p>
      </dgm:t>
    </dgm:pt>
    <dgm:pt modelId="{D0A69781-1D9A-4AF0-BF0B-0AD954A928D3}" cxnId="{4E96E8EB-D16E-4E15-BA35-DFD6A3CB9B8B}" type="sibTrans">
      <dgm:prSet/>
      <dgm:spPr/>
      <dgm:t>
        <a:bodyPr/>
        <a:lstStyle/>
        <a:p>
          <a:endParaRPr lang="en-US" b="1"/>
        </a:p>
      </dgm:t>
    </dgm:pt>
    <dgm:pt modelId="{0C5560D7-A543-4FB1-9730-BD36C566641A}">
      <dgm:prSet phldrT="[Text]"/>
      <dgm:spPr/>
      <dgm:t>
        <a:bodyPr/>
        <a:lstStyle/>
        <a:p>
          <a:r>
            <a:rPr lang="de-DE" b="1"/>
            <a:t>C</a:t>
          </a:r>
          <a:r>
            <a:rPr lang="en-US" b="1"/>
            <a:t>ó ý thức đối với cội nguồn; </a:t>
          </a:r>
        </a:p>
      </dgm:t>
    </dgm:pt>
    <dgm:pt modelId="{46F5D9EC-5408-4E83-BFC8-A532961EDF83}" cxnId="{56DCB373-2E95-446B-8DAD-36C3FFCB7BC4}" type="parTrans">
      <dgm:prSet/>
      <dgm:spPr/>
      <dgm:t>
        <a:bodyPr/>
        <a:lstStyle/>
        <a:p>
          <a:endParaRPr lang="en-US" b="1"/>
        </a:p>
      </dgm:t>
    </dgm:pt>
    <dgm:pt modelId="{A538A22C-578A-4FEC-9D46-5F12559D3B0F}" cxnId="{56DCB373-2E95-446B-8DAD-36C3FFCB7BC4}" type="sibTrans">
      <dgm:prSet/>
      <dgm:spPr/>
      <dgm:t>
        <a:bodyPr/>
        <a:lstStyle/>
        <a:p>
          <a:endParaRPr lang="en-US" b="1"/>
        </a:p>
      </dgm:t>
    </dgm:pt>
    <dgm:pt modelId="{1DB9BF4D-EAD7-48A7-8AD7-289EFC17E737}">
      <dgm:prSet/>
      <dgm:spPr/>
      <dgm:t>
        <a:bodyPr/>
        <a:lstStyle/>
        <a:p>
          <a:r>
            <a:rPr lang="en-US" b="1" dirty="0"/>
            <a:t>(4)</a:t>
          </a:r>
        </a:p>
      </dgm:t>
    </dgm:pt>
    <dgm:pt modelId="{537FBD5A-E093-4889-9061-1E5B6BE160E2}" cxnId="{16ECFCC0-6330-4C7B-AFE9-94FDE2666C00}" type="parTrans">
      <dgm:prSet/>
      <dgm:spPr/>
      <dgm:t>
        <a:bodyPr/>
        <a:lstStyle/>
        <a:p>
          <a:endParaRPr lang="en-US" b="1"/>
        </a:p>
      </dgm:t>
    </dgm:pt>
    <dgm:pt modelId="{6E475A2D-FE25-4BB8-BC8D-47DB35A6A223}" cxnId="{16ECFCC0-6330-4C7B-AFE9-94FDE2666C00}" type="sibTrans">
      <dgm:prSet/>
      <dgm:spPr/>
      <dgm:t>
        <a:bodyPr/>
        <a:lstStyle/>
        <a:p>
          <a:endParaRPr lang="en-US" b="1"/>
        </a:p>
      </dgm:t>
    </dgm:pt>
    <dgm:pt modelId="{E3ED00B7-F407-49F9-8508-2FA5EC01824D}">
      <dgm:prSet/>
      <dgm:spPr/>
      <dgm:t>
        <a:bodyPr/>
        <a:lstStyle/>
        <a:p>
          <a:r>
            <a:rPr lang="en-US" b="1" dirty="0"/>
            <a:t>(5)</a:t>
          </a:r>
        </a:p>
      </dgm:t>
    </dgm:pt>
    <dgm:pt modelId="{B902CB98-C2EB-45C2-81A9-43D63773AE7A}" cxnId="{F6491101-078D-49F0-ADD6-6527856761B9}" type="parTrans">
      <dgm:prSet/>
      <dgm:spPr/>
      <dgm:t>
        <a:bodyPr/>
        <a:lstStyle/>
        <a:p>
          <a:endParaRPr lang="en-US" b="1"/>
        </a:p>
      </dgm:t>
    </dgm:pt>
    <dgm:pt modelId="{AE83C322-FC29-4FC0-A794-D92D6CE9EFD5}" cxnId="{F6491101-078D-49F0-ADD6-6527856761B9}" type="sibTrans">
      <dgm:prSet/>
      <dgm:spPr/>
      <dgm:t>
        <a:bodyPr/>
        <a:lstStyle/>
        <a:p>
          <a:endParaRPr lang="en-US" b="1"/>
        </a:p>
      </dgm:t>
    </dgm:pt>
    <dgm:pt modelId="{E480B35F-01C3-4AC1-9227-68CFD87A2BAF}">
      <dgm:prSet/>
      <dgm:spPr/>
      <dgm:t>
        <a:bodyPr/>
        <a:lstStyle/>
        <a:p>
          <a:r>
            <a:rPr lang="en-US" b="1"/>
            <a:t>Có hứng thú học tập, có ý thức thực hiện trách nhiệm đối với gia đình, cộng đồng và xã hội;</a:t>
          </a:r>
        </a:p>
      </dgm:t>
    </dgm:pt>
    <dgm:pt modelId="{B9C9046A-6250-4CF7-8F68-F32F167E5CF8}" cxnId="{FBDAE5B7-E010-4FA7-95FA-AFDFB734ADDE}" type="parTrans">
      <dgm:prSet/>
      <dgm:spPr/>
      <dgm:t>
        <a:bodyPr/>
        <a:lstStyle/>
        <a:p>
          <a:endParaRPr lang="en-US" b="1"/>
        </a:p>
      </dgm:t>
    </dgm:pt>
    <dgm:pt modelId="{6C7F4A14-FBB2-4D87-8D40-CF954E22EC97}" cxnId="{FBDAE5B7-E010-4FA7-95FA-AFDFB734ADDE}" type="sibTrans">
      <dgm:prSet/>
      <dgm:spPr/>
      <dgm:t>
        <a:bodyPr/>
        <a:lstStyle/>
        <a:p>
          <a:endParaRPr lang="en-US" b="1"/>
        </a:p>
      </dgm:t>
    </dgm:pt>
    <dgm:pt modelId="{89EF8597-721F-447E-AFC8-55CFE2FC8188}">
      <dgm:prSet/>
      <dgm:spPr/>
      <dgm:t>
        <a:bodyPr/>
        <a:lstStyle/>
        <a:p>
          <a:r>
            <a:rPr lang="en-US" b="1"/>
            <a:t>G</a:t>
          </a:r>
          <a:r>
            <a:rPr lang="de-DE" b="1"/>
            <a:t>óp phần hình thành nhân cách con người Việt Nam xã hội chủ nghĩa.</a:t>
          </a:r>
          <a:endParaRPr lang="en-US" b="1"/>
        </a:p>
      </dgm:t>
    </dgm:pt>
    <dgm:pt modelId="{2F8EEFB2-1DCB-4C6E-A2E5-C19F5F1C5EA4}" cxnId="{61F466B3-64B7-4B9B-B380-A517D918DD6E}" type="parTrans">
      <dgm:prSet/>
      <dgm:spPr/>
      <dgm:t>
        <a:bodyPr/>
        <a:lstStyle/>
        <a:p>
          <a:endParaRPr lang="en-US" b="1"/>
        </a:p>
      </dgm:t>
    </dgm:pt>
    <dgm:pt modelId="{FA791337-AED8-4675-9FB3-72038BD495E5}" cxnId="{61F466B3-64B7-4B9B-B380-A517D918DD6E}" type="sibTrans">
      <dgm:prSet/>
      <dgm:spPr/>
      <dgm:t>
        <a:bodyPr/>
        <a:lstStyle/>
        <a:p>
          <a:endParaRPr lang="en-US" b="1"/>
        </a:p>
      </dgm:t>
    </dgm:pt>
    <dgm:pt modelId="{D6A30254-4B0E-4345-AF37-F55676B419CD}" type="pres">
      <dgm:prSet presAssocID="{3303EB87-C975-47FD-BB67-BB27E9F7B992}" presName="linearFlow" presStyleCnt="0">
        <dgm:presLayoutVars>
          <dgm:dir/>
          <dgm:animLvl val="lvl"/>
          <dgm:resizeHandles val="exact"/>
        </dgm:presLayoutVars>
      </dgm:prSet>
      <dgm:spPr/>
    </dgm:pt>
    <dgm:pt modelId="{4E979CE7-2A62-48FB-BFD5-40CD02DDB21E}" type="pres">
      <dgm:prSet presAssocID="{7DF47BC7-F3A5-493E-A17A-AD6CE606DF9D}" presName="composite" presStyleCnt="0"/>
      <dgm:spPr/>
    </dgm:pt>
    <dgm:pt modelId="{723E2E69-445D-4361-B8FF-ED8735DF95A9}" type="pres">
      <dgm:prSet presAssocID="{7DF47BC7-F3A5-493E-A17A-AD6CE606DF9D}" presName="parentText" presStyleLbl="alignNode1" presStyleIdx="0" presStyleCnt="5">
        <dgm:presLayoutVars>
          <dgm:chMax val="1"/>
          <dgm:bulletEnabled val="1"/>
        </dgm:presLayoutVars>
      </dgm:prSet>
      <dgm:spPr/>
    </dgm:pt>
    <dgm:pt modelId="{F4AED8AB-553E-4C23-8F7D-F1A59C065D00}" type="pres">
      <dgm:prSet presAssocID="{7DF47BC7-F3A5-493E-A17A-AD6CE606DF9D}" presName="descendantText" presStyleLbl="alignAcc1" presStyleIdx="0" presStyleCnt="5">
        <dgm:presLayoutVars>
          <dgm:bulletEnabled val="1"/>
        </dgm:presLayoutVars>
      </dgm:prSet>
      <dgm:spPr/>
    </dgm:pt>
    <dgm:pt modelId="{E85C7C2A-098C-4FFF-A9D8-E273E25835DE}" type="pres">
      <dgm:prSet presAssocID="{3F1DC668-5AF5-4F81-836B-D48D322BBF79}" presName="sp" presStyleCnt="0"/>
      <dgm:spPr/>
    </dgm:pt>
    <dgm:pt modelId="{943E4CA5-22CB-492E-87B6-CF8648475FD9}" type="pres">
      <dgm:prSet presAssocID="{0F916F1F-5A9D-4B42-8803-E839861B1DFD}" presName="composite" presStyleCnt="0"/>
      <dgm:spPr/>
    </dgm:pt>
    <dgm:pt modelId="{FC84223E-284B-4C7E-8BEE-558F8DDAD540}" type="pres">
      <dgm:prSet presAssocID="{0F916F1F-5A9D-4B42-8803-E839861B1DFD}" presName="parentText" presStyleLbl="alignNode1" presStyleIdx="1" presStyleCnt="5">
        <dgm:presLayoutVars>
          <dgm:chMax val="1"/>
          <dgm:bulletEnabled val="1"/>
        </dgm:presLayoutVars>
      </dgm:prSet>
      <dgm:spPr/>
    </dgm:pt>
    <dgm:pt modelId="{7EB827A4-D640-4657-B69E-AACAE14C2E66}" type="pres">
      <dgm:prSet presAssocID="{0F916F1F-5A9D-4B42-8803-E839861B1DFD}" presName="descendantText" presStyleLbl="alignAcc1" presStyleIdx="1" presStyleCnt="5">
        <dgm:presLayoutVars>
          <dgm:bulletEnabled val="1"/>
        </dgm:presLayoutVars>
      </dgm:prSet>
      <dgm:spPr/>
    </dgm:pt>
    <dgm:pt modelId="{40D54477-2BED-4071-859A-F596D68ED569}" type="pres">
      <dgm:prSet presAssocID="{8273283F-B7EC-4284-9C46-FD1D418B4473}" presName="sp" presStyleCnt="0"/>
      <dgm:spPr/>
    </dgm:pt>
    <dgm:pt modelId="{1E3C9887-4B22-4979-B5D4-E61CEB94D04C}" type="pres">
      <dgm:prSet presAssocID="{D93278A2-35F8-4922-8405-F72ABFF55BEB}" presName="composite" presStyleCnt="0"/>
      <dgm:spPr/>
    </dgm:pt>
    <dgm:pt modelId="{AC3FBD15-0010-4A26-AAA2-68E484CE43C9}" type="pres">
      <dgm:prSet presAssocID="{D93278A2-35F8-4922-8405-F72ABFF55BEB}" presName="parentText" presStyleLbl="alignNode1" presStyleIdx="2" presStyleCnt="5">
        <dgm:presLayoutVars>
          <dgm:chMax val="1"/>
          <dgm:bulletEnabled val="1"/>
        </dgm:presLayoutVars>
      </dgm:prSet>
      <dgm:spPr/>
    </dgm:pt>
    <dgm:pt modelId="{88CEFEFE-3919-4B71-B029-8D720AB93355}" type="pres">
      <dgm:prSet presAssocID="{D93278A2-35F8-4922-8405-F72ABFF55BEB}" presName="descendantText" presStyleLbl="alignAcc1" presStyleIdx="2" presStyleCnt="5">
        <dgm:presLayoutVars>
          <dgm:bulletEnabled val="1"/>
        </dgm:presLayoutVars>
      </dgm:prSet>
      <dgm:spPr/>
    </dgm:pt>
    <dgm:pt modelId="{57E37C8B-00C7-4C57-882C-F2B45B1C3895}" type="pres">
      <dgm:prSet presAssocID="{D0A69781-1D9A-4AF0-BF0B-0AD954A928D3}" presName="sp" presStyleCnt="0"/>
      <dgm:spPr/>
    </dgm:pt>
    <dgm:pt modelId="{D598C489-23D9-4B64-82A3-ACA9E4877CB8}" type="pres">
      <dgm:prSet presAssocID="{1DB9BF4D-EAD7-48A7-8AD7-289EFC17E737}" presName="composite" presStyleCnt="0"/>
      <dgm:spPr/>
    </dgm:pt>
    <dgm:pt modelId="{F48C6CDD-DDA0-494F-9126-E06A15B7B18D}" type="pres">
      <dgm:prSet presAssocID="{1DB9BF4D-EAD7-48A7-8AD7-289EFC17E737}" presName="parentText" presStyleLbl="alignNode1" presStyleIdx="3" presStyleCnt="5" custLinFactNeighborY="0">
        <dgm:presLayoutVars>
          <dgm:chMax val="1"/>
          <dgm:bulletEnabled val="1"/>
        </dgm:presLayoutVars>
      </dgm:prSet>
      <dgm:spPr/>
    </dgm:pt>
    <dgm:pt modelId="{84CD77A7-6336-4DD2-ACBD-428EFFA9C8D6}" type="pres">
      <dgm:prSet presAssocID="{1DB9BF4D-EAD7-48A7-8AD7-289EFC17E737}" presName="descendantText" presStyleLbl="alignAcc1" presStyleIdx="3" presStyleCnt="5">
        <dgm:presLayoutVars>
          <dgm:bulletEnabled val="1"/>
        </dgm:presLayoutVars>
      </dgm:prSet>
      <dgm:spPr/>
    </dgm:pt>
    <dgm:pt modelId="{25B51D62-AB91-46FB-BAC1-5C443E7BB95F}" type="pres">
      <dgm:prSet presAssocID="{6E475A2D-FE25-4BB8-BC8D-47DB35A6A223}" presName="sp" presStyleCnt="0"/>
      <dgm:spPr/>
    </dgm:pt>
    <dgm:pt modelId="{2709121C-A3C8-412E-8742-D360C9B4D186}" type="pres">
      <dgm:prSet presAssocID="{E3ED00B7-F407-49F9-8508-2FA5EC01824D}" presName="composite" presStyleCnt="0"/>
      <dgm:spPr/>
    </dgm:pt>
    <dgm:pt modelId="{FA60A747-EDDC-424F-8BFF-E895C94AC0DD}" type="pres">
      <dgm:prSet presAssocID="{E3ED00B7-F407-49F9-8508-2FA5EC01824D}" presName="parentText" presStyleLbl="alignNode1" presStyleIdx="4" presStyleCnt="5">
        <dgm:presLayoutVars>
          <dgm:chMax val="1"/>
          <dgm:bulletEnabled val="1"/>
        </dgm:presLayoutVars>
      </dgm:prSet>
      <dgm:spPr/>
    </dgm:pt>
    <dgm:pt modelId="{DD360156-2E0F-43B6-9F1C-76696D949FFA}" type="pres">
      <dgm:prSet presAssocID="{E3ED00B7-F407-49F9-8508-2FA5EC01824D}" presName="descendantText" presStyleLbl="alignAcc1" presStyleIdx="4" presStyleCnt="5">
        <dgm:presLayoutVars>
          <dgm:bulletEnabled val="1"/>
        </dgm:presLayoutVars>
      </dgm:prSet>
      <dgm:spPr/>
    </dgm:pt>
  </dgm:ptLst>
  <dgm:cxnLst>
    <dgm:cxn modelId="{7B9B2D00-3FED-496B-B09D-50C61C6B677C}" srcId="{3303EB87-C975-47FD-BB67-BB27E9F7B992}" destId="{0F916F1F-5A9D-4B42-8803-E839861B1DFD}" srcOrd="1" destOrd="0" parTransId="{4B83F051-A4ED-4A1F-B192-049AEEC51E8D}" sibTransId="{8273283F-B7EC-4284-9C46-FD1D418B4473}"/>
    <dgm:cxn modelId="{F6491101-078D-49F0-ADD6-6527856761B9}" srcId="{3303EB87-C975-47FD-BB67-BB27E9F7B992}" destId="{E3ED00B7-F407-49F9-8508-2FA5EC01824D}" srcOrd="4" destOrd="0" parTransId="{B902CB98-C2EB-45C2-81A9-43D63773AE7A}" sibTransId="{AE83C322-FC29-4FC0-A794-D92D6CE9EFD5}"/>
    <dgm:cxn modelId="{0C897102-46B1-4092-A1CD-DA50845102EF}" type="presOf" srcId="{E3ED00B7-F407-49F9-8508-2FA5EC01824D}" destId="{FA60A747-EDDC-424F-8BFF-E895C94AC0DD}" srcOrd="0" destOrd="0" presId="urn:microsoft.com/office/officeart/2005/8/layout/chevron2"/>
    <dgm:cxn modelId="{7EA0D004-D857-4480-8C22-48E8EFF859D3}" type="presOf" srcId="{E480B35F-01C3-4AC1-9227-68CFD87A2BAF}" destId="{84CD77A7-6336-4DD2-ACBD-428EFFA9C8D6}" srcOrd="0" destOrd="0" presId="urn:microsoft.com/office/officeart/2005/8/layout/chevron2"/>
    <dgm:cxn modelId="{B9A9DA05-8FF0-4063-85D4-40952C0AE196}" srcId="{0F916F1F-5A9D-4B42-8803-E839861B1DFD}" destId="{806E8F59-2890-4C85-950D-6812B37D3FFD}" srcOrd="0" destOrd="0" parTransId="{2EB2FE73-1A06-4447-9A51-CAB46D48CC17}" sibTransId="{F09C36E7-8A9B-41F0-956A-10557E5EF7E9}"/>
    <dgm:cxn modelId="{9BF5181B-4149-45FF-89CD-2F70729E357B}" type="presOf" srcId="{89EF8597-721F-447E-AFC8-55CFE2FC8188}" destId="{DD360156-2E0F-43B6-9F1C-76696D949FFA}" srcOrd="0" destOrd="0" presId="urn:microsoft.com/office/officeart/2005/8/layout/chevron2"/>
    <dgm:cxn modelId="{0399D21C-9EAC-47A4-B8A4-782B1AFA422F}" type="presOf" srcId="{7DF47BC7-F3A5-493E-A17A-AD6CE606DF9D}" destId="{723E2E69-445D-4361-B8FF-ED8735DF95A9}" srcOrd="0" destOrd="0" presId="urn:microsoft.com/office/officeart/2005/8/layout/chevron2"/>
    <dgm:cxn modelId="{B575433A-D508-466F-87C8-85A141475699}" srcId="{3303EB87-C975-47FD-BB67-BB27E9F7B992}" destId="{7DF47BC7-F3A5-493E-A17A-AD6CE606DF9D}" srcOrd="0" destOrd="0" parTransId="{7C5FE0C2-EDF1-4C95-AB71-45A6A9611DC1}" sibTransId="{3F1DC668-5AF5-4F81-836B-D48D322BBF79}"/>
    <dgm:cxn modelId="{28CAD56C-E0C3-4DC4-91F1-C4921A60EB4C}" type="presOf" srcId="{0C5560D7-A543-4FB1-9730-BD36C566641A}" destId="{88CEFEFE-3919-4B71-B029-8D720AB93355}" srcOrd="0" destOrd="0" presId="urn:microsoft.com/office/officeart/2005/8/layout/chevron2"/>
    <dgm:cxn modelId="{56DCB373-2E95-446B-8DAD-36C3FFCB7BC4}" srcId="{D93278A2-35F8-4922-8405-F72ABFF55BEB}" destId="{0C5560D7-A543-4FB1-9730-BD36C566641A}" srcOrd="0" destOrd="0" parTransId="{46F5D9EC-5408-4E83-BFC8-A532961EDF83}" sibTransId="{A538A22C-578A-4FEC-9D46-5F12559D3B0F}"/>
    <dgm:cxn modelId="{9DA46A78-2F10-4237-ADD4-581697991C45}" type="presOf" srcId="{3303EB87-C975-47FD-BB67-BB27E9F7B992}" destId="{D6A30254-4B0E-4345-AF37-F55676B419CD}" srcOrd="0" destOrd="0" presId="urn:microsoft.com/office/officeart/2005/8/layout/chevron2"/>
    <dgm:cxn modelId="{43B6B87C-D049-4763-9B5B-08A5B375B4F0}" srcId="{7DF47BC7-F3A5-493E-A17A-AD6CE606DF9D}" destId="{052EAF77-C344-49C3-B115-67DF8CFD8897}" srcOrd="0" destOrd="0" parTransId="{1CC29CD3-8D6F-433F-8664-EE2869F3427E}" sibTransId="{4078092D-54AD-47A2-9050-03DBB2AC6371}"/>
    <dgm:cxn modelId="{2A1D8291-AC73-42B2-821F-AA54DFD1DC7F}" type="presOf" srcId="{1DB9BF4D-EAD7-48A7-8AD7-289EFC17E737}" destId="{F48C6CDD-DDA0-494F-9126-E06A15B7B18D}" srcOrd="0" destOrd="0" presId="urn:microsoft.com/office/officeart/2005/8/layout/chevron2"/>
    <dgm:cxn modelId="{1020B9A1-8171-4861-BB06-831417BB68AC}" type="presOf" srcId="{052EAF77-C344-49C3-B115-67DF8CFD8897}" destId="{F4AED8AB-553E-4C23-8F7D-F1A59C065D00}" srcOrd="0" destOrd="0" presId="urn:microsoft.com/office/officeart/2005/8/layout/chevron2"/>
    <dgm:cxn modelId="{61F466B3-64B7-4B9B-B380-A517D918DD6E}" srcId="{E3ED00B7-F407-49F9-8508-2FA5EC01824D}" destId="{89EF8597-721F-447E-AFC8-55CFE2FC8188}" srcOrd="0" destOrd="0" parTransId="{2F8EEFB2-1DCB-4C6E-A2E5-C19F5F1C5EA4}" sibTransId="{FA791337-AED8-4675-9FB3-72038BD495E5}"/>
    <dgm:cxn modelId="{FBDAE5B7-E010-4FA7-95FA-AFDFB734ADDE}" srcId="{1DB9BF4D-EAD7-48A7-8AD7-289EFC17E737}" destId="{E480B35F-01C3-4AC1-9227-68CFD87A2BAF}" srcOrd="0" destOrd="0" parTransId="{B9C9046A-6250-4CF7-8F68-F32F167E5CF8}" sibTransId="{6C7F4A14-FBB2-4D87-8D40-CF954E22EC97}"/>
    <dgm:cxn modelId="{16ECFCC0-6330-4C7B-AFE9-94FDE2666C00}" srcId="{3303EB87-C975-47FD-BB67-BB27E9F7B992}" destId="{1DB9BF4D-EAD7-48A7-8AD7-289EFC17E737}" srcOrd="3" destOrd="0" parTransId="{537FBD5A-E093-4889-9061-1E5B6BE160E2}" sibTransId="{6E475A2D-FE25-4BB8-BC8D-47DB35A6A223}"/>
    <dgm:cxn modelId="{BCE37DD6-5F7E-4E86-9561-3564375B12A2}" type="presOf" srcId="{0F916F1F-5A9D-4B42-8803-E839861B1DFD}" destId="{FC84223E-284B-4C7E-8BEE-558F8DDAD540}" srcOrd="0" destOrd="0" presId="urn:microsoft.com/office/officeart/2005/8/layout/chevron2"/>
    <dgm:cxn modelId="{920847D7-D1F3-48DF-83B9-17FBFE14F9C8}" type="presOf" srcId="{806E8F59-2890-4C85-950D-6812B37D3FFD}" destId="{7EB827A4-D640-4657-B69E-AACAE14C2E66}" srcOrd="0" destOrd="0" presId="urn:microsoft.com/office/officeart/2005/8/layout/chevron2"/>
    <dgm:cxn modelId="{B5CBF3D7-783E-43EC-BFD8-16765C3C4EAE}" type="presOf" srcId="{D93278A2-35F8-4922-8405-F72ABFF55BEB}" destId="{AC3FBD15-0010-4A26-AAA2-68E484CE43C9}" srcOrd="0" destOrd="0" presId="urn:microsoft.com/office/officeart/2005/8/layout/chevron2"/>
    <dgm:cxn modelId="{4E96E8EB-D16E-4E15-BA35-DFD6A3CB9B8B}" srcId="{3303EB87-C975-47FD-BB67-BB27E9F7B992}" destId="{D93278A2-35F8-4922-8405-F72ABFF55BEB}" srcOrd="2" destOrd="0" parTransId="{35385288-2923-44C7-9C47-7543D9D67043}" sibTransId="{D0A69781-1D9A-4AF0-BF0B-0AD954A928D3}"/>
    <dgm:cxn modelId="{811BA731-07FB-4E71-9576-62D3D04CA319}" type="presParOf" srcId="{D6A30254-4B0E-4345-AF37-F55676B419CD}" destId="{4E979CE7-2A62-48FB-BFD5-40CD02DDB21E}" srcOrd="0" destOrd="0" presId="urn:microsoft.com/office/officeart/2005/8/layout/chevron2"/>
    <dgm:cxn modelId="{974EEA98-21CE-4E20-94CC-64A9BB2C3061}" type="presParOf" srcId="{4E979CE7-2A62-48FB-BFD5-40CD02DDB21E}" destId="{723E2E69-445D-4361-B8FF-ED8735DF95A9}" srcOrd="0" destOrd="0" presId="urn:microsoft.com/office/officeart/2005/8/layout/chevron2"/>
    <dgm:cxn modelId="{4D162640-A18C-42CD-BFBD-55D66652D7A9}" type="presParOf" srcId="{4E979CE7-2A62-48FB-BFD5-40CD02DDB21E}" destId="{F4AED8AB-553E-4C23-8F7D-F1A59C065D00}" srcOrd="1" destOrd="0" presId="urn:microsoft.com/office/officeart/2005/8/layout/chevron2"/>
    <dgm:cxn modelId="{3F19C41C-D376-4E6E-AD4C-A3E8C10F6757}" type="presParOf" srcId="{D6A30254-4B0E-4345-AF37-F55676B419CD}" destId="{E85C7C2A-098C-4FFF-A9D8-E273E25835DE}" srcOrd="1" destOrd="0" presId="urn:microsoft.com/office/officeart/2005/8/layout/chevron2"/>
    <dgm:cxn modelId="{8E243BA6-4F69-486E-B8EA-326F2AC13FB8}" type="presParOf" srcId="{D6A30254-4B0E-4345-AF37-F55676B419CD}" destId="{943E4CA5-22CB-492E-87B6-CF8648475FD9}" srcOrd="2" destOrd="0" presId="urn:microsoft.com/office/officeart/2005/8/layout/chevron2"/>
    <dgm:cxn modelId="{95E2E8A3-B350-4983-8997-DEE693AC32B6}" type="presParOf" srcId="{943E4CA5-22CB-492E-87B6-CF8648475FD9}" destId="{FC84223E-284B-4C7E-8BEE-558F8DDAD540}" srcOrd="0" destOrd="0" presId="urn:microsoft.com/office/officeart/2005/8/layout/chevron2"/>
    <dgm:cxn modelId="{966ADAD6-4F8E-4998-8B8D-37B25816C71F}" type="presParOf" srcId="{943E4CA5-22CB-492E-87B6-CF8648475FD9}" destId="{7EB827A4-D640-4657-B69E-AACAE14C2E66}" srcOrd="1" destOrd="0" presId="urn:microsoft.com/office/officeart/2005/8/layout/chevron2"/>
    <dgm:cxn modelId="{6800E78F-AD30-48B3-9DA4-E6641BD0D1A7}" type="presParOf" srcId="{D6A30254-4B0E-4345-AF37-F55676B419CD}" destId="{40D54477-2BED-4071-859A-F596D68ED569}" srcOrd="3" destOrd="0" presId="urn:microsoft.com/office/officeart/2005/8/layout/chevron2"/>
    <dgm:cxn modelId="{DCE2EFA6-D42B-44DE-8427-D1F6977AEC42}" type="presParOf" srcId="{D6A30254-4B0E-4345-AF37-F55676B419CD}" destId="{1E3C9887-4B22-4979-B5D4-E61CEB94D04C}" srcOrd="4" destOrd="0" presId="urn:microsoft.com/office/officeart/2005/8/layout/chevron2"/>
    <dgm:cxn modelId="{594A658C-E8AA-40F1-9DD7-25B4BF738F27}" type="presParOf" srcId="{1E3C9887-4B22-4979-B5D4-E61CEB94D04C}" destId="{AC3FBD15-0010-4A26-AAA2-68E484CE43C9}" srcOrd="0" destOrd="0" presId="urn:microsoft.com/office/officeart/2005/8/layout/chevron2"/>
    <dgm:cxn modelId="{8B24672D-8641-47E6-9C3D-89D4C1616D5B}" type="presParOf" srcId="{1E3C9887-4B22-4979-B5D4-E61CEB94D04C}" destId="{88CEFEFE-3919-4B71-B029-8D720AB93355}" srcOrd="1" destOrd="0" presId="urn:microsoft.com/office/officeart/2005/8/layout/chevron2"/>
    <dgm:cxn modelId="{003D3D7C-243A-4F8E-9C0D-60EDBE931EDE}" type="presParOf" srcId="{D6A30254-4B0E-4345-AF37-F55676B419CD}" destId="{57E37C8B-00C7-4C57-882C-F2B45B1C3895}" srcOrd="5" destOrd="0" presId="urn:microsoft.com/office/officeart/2005/8/layout/chevron2"/>
    <dgm:cxn modelId="{E4EE27ED-B763-48BF-8806-8D1C68F6BCC9}" type="presParOf" srcId="{D6A30254-4B0E-4345-AF37-F55676B419CD}" destId="{D598C489-23D9-4B64-82A3-ACA9E4877CB8}" srcOrd="6" destOrd="0" presId="urn:microsoft.com/office/officeart/2005/8/layout/chevron2"/>
    <dgm:cxn modelId="{402AFFC8-F35B-4718-B152-5A5AEBC30119}" type="presParOf" srcId="{D598C489-23D9-4B64-82A3-ACA9E4877CB8}" destId="{F48C6CDD-DDA0-494F-9126-E06A15B7B18D}" srcOrd="0" destOrd="0" presId="urn:microsoft.com/office/officeart/2005/8/layout/chevron2"/>
    <dgm:cxn modelId="{F16956A5-4678-41CF-ADD5-1EE3F694D92B}" type="presParOf" srcId="{D598C489-23D9-4B64-82A3-ACA9E4877CB8}" destId="{84CD77A7-6336-4DD2-ACBD-428EFFA9C8D6}" srcOrd="1" destOrd="0" presId="urn:microsoft.com/office/officeart/2005/8/layout/chevron2"/>
    <dgm:cxn modelId="{87DFE475-73FB-4BC2-BEF6-2E1F933CA748}" type="presParOf" srcId="{D6A30254-4B0E-4345-AF37-F55676B419CD}" destId="{25B51D62-AB91-46FB-BAC1-5C443E7BB95F}" srcOrd="7" destOrd="0" presId="urn:microsoft.com/office/officeart/2005/8/layout/chevron2"/>
    <dgm:cxn modelId="{D7CB1AA4-1D3C-4B8C-ABD2-F52C0674E710}" type="presParOf" srcId="{D6A30254-4B0E-4345-AF37-F55676B419CD}" destId="{2709121C-A3C8-412E-8742-D360C9B4D186}" srcOrd="8" destOrd="0" presId="urn:microsoft.com/office/officeart/2005/8/layout/chevron2"/>
    <dgm:cxn modelId="{245FDE46-85B8-47AD-BDD1-5FC6B4233331}" type="presParOf" srcId="{2709121C-A3C8-412E-8742-D360C9B4D186}" destId="{FA60A747-EDDC-424F-8BFF-E895C94AC0DD}" srcOrd="0" destOrd="0" presId="urn:microsoft.com/office/officeart/2005/8/layout/chevron2"/>
    <dgm:cxn modelId="{0F5A951F-4224-4AFD-8396-88667C85D3CE}" type="presParOf" srcId="{2709121C-A3C8-412E-8742-D360C9B4D186}" destId="{DD360156-2E0F-43B6-9F1C-76696D949FFA}" srcOrd="1" destOrd="0" presId="urn:microsoft.com/office/officeart/2005/8/layout/chevron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303EB87-C975-47FD-BB67-BB27E9F7B992}" type="doc">
      <dgm:prSet loTypeId="urn:microsoft.com/office/officeart/2005/8/layout/chevron2" loCatId="process" qsTypeId="urn:microsoft.com/office/officeart/2005/8/quickstyle/simple1" qsCatId="simple" csTypeId="urn:microsoft.com/office/officeart/2005/8/colors/colorful5" csCatId="colorful" phldr="1"/>
      <dgm:spPr/>
      <dgm:t>
        <a:bodyPr/>
        <a:lstStyle/>
        <a:p>
          <a:endParaRPr lang="en-US"/>
        </a:p>
      </dgm:t>
    </dgm:pt>
    <dgm:pt modelId="{7DF47BC7-F3A5-493E-A17A-AD6CE606DF9D}">
      <dgm:prSet phldrT="[Text]"/>
      <dgm:spPr/>
      <dgm:t>
        <a:bodyPr/>
        <a:lstStyle/>
        <a:p>
          <a:r>
            <a:rPr lang="en-US" dirty="0"/>
            <a:t>(1)</a:t>
          </a:r>
        </a:p>
      </dgm:t>
    </dgm:pt>
    <dgm:pt modelId="{7C5FE0C2-EDF1-4C95-AB71-45A6A9611DC1}" cxnId="{B575433A-D508-466F-87C8-85A141475699}" type="parTrans">
      <dgm:prSet/>
      <dgm:spPr/>
      <dgm:t>
        <a:bodyPr/>
        <a:lstStyle/>
        <a:p>
          <a:endParaRPr lang="en-US"/>
        </a:p>
      </dgm:t>
    </dgm:pt>
    <dgm:pt modelId="{3F1DC668-5AF5-4F81-836B-D48D322BBF79}" cxnId="{B575433A-D508-466F-87C8-85A141475699}" type="sibTrans">
      <dgm:prSet/>
      <dgm:spPr/>
      <dgm:t>
        <a:bodyPr/>
        <a:lstStyle/>
        <a:p>
          <a:endParaRPr lang="en-US"/>
        </a:p>
      </dgm:t>
    </dgm:pt>
    <dgm:pt modelId="{052EAF77-C344-49C3-B115-67DF8CFD8897}">
      <dgm:prSet phldrT="[Text]"/>
      <dgm:spPr/>
      <dgm:t>
        <a:bodyPr/>
        <a:lstStyle/>
        <a:p>
          <a:r>
            <a:rPr lang="en-US" dirty="0" err="1"/>
            <a:t>Tự</a:t>
          </a:r>
          <a:r>
            <a:rPr lang="en-US" dirty="0"/>
            <a:t> </a:t>
          </a:r>
          <a:r>
            <a:rPr lang="en-US" dirty="0" err="1"/>
            <a:t>chủ</a:t>
          </a:r>
          <a:r>
            <a:rPr lang="en-US" dirty="0"/>
            <a:t> - </a:t>
          </a:r>
          <a:r>
            <a:rPr lang="en-US" dirty="0" err="1"/>
            <a:t>tự</a:t>
          </a:r>
          <a:r>
            <a:rPr lang="en-US" dirty="0"/>
            <a:t> </a:t>
          </a:r>
          <a:r>
            <a:rPr lang="en-US" dirty="0" err="1"/>
            <a:t>học</a:t>
          </a:r>
          <a:r>
            <a:rPr lang="en-US" dirty="0"/>
            <a:t> </a:t>
          </a:r>
        </a:p>
      </dgm:t>
    </dgm:pt>
    <dgm:pt modelId="{1CC29CD3-8D6F-433F-8664-EE2869F3427E}" cxnId="{43B6B87C-D049-4763-9B5B-08A5B375B4F0}" type="parTrans">
      <dgm:prSet/>
      <dgm:spPr/>
      <dgm:t>
        <a:bodyPr/>
        <a:lstStyle/>
        <a:p>
          <a:endParaRPr lang="en-US"/>
        </a:p>
      </dgm:t>
    </dgm:pt>
    <dgm:pt modelId="{4078092D-54AD-47A2-9050-03DBB2AC6371}" cxnId="{43B6B87C-D049-4763-9B5B-08A5B375B4F0}" type="sibTrans">
      <dgm:prSet/>
      <dgm:spPr/>
      <dgm:t>
        <a:bodyPr/>
        <a:lstStyle/>
        <a:p>
          <a:endParaRPr lang="en-US"/>
        </a:p>
      </dgm:t>
    </dgm:pt>
    <dgm:pt modelId="{0F916F1F-5A9D-4B42-8803-E839861B1DFD}">
      <dgm:prSet phldrT="[Text]"/>
      <dgm:spPr/>
      <dgm:t>
        <a:bodyPr/>
        <a:lstStyle/>
        <a:p>
          <a:r>
            <a:rPr lang="en-US" dirty="0"/>
            <a:t>(2)</a:t>
          </a:r>
        </a:p>
      </dgm:t>
    </dgm:pt>
    <dgm:pt modelId="{4B83F051-A4ED-4A1F-B192-049AEEC51E8D}" cxnId="{7B9B2D00-3FED-496B-B09D-50C61C6B677C}" type="parTrans">
      <dgm:prSet/>
      <dgm:spPr/>
      <dgm:t>
        <a:bodyPr/>
        <a:lstStyle/>
        <a:p>
          <a:endParaRPr lang="en-US"/>
        </a:p>
      </dgm:t>
    </dgm:pt>
    <dgm:pt modelId="{8273283F-B7EC-4284-9C46-FD1D418B4473}" cxnId="{7B9B2D00-3FED-496B-B09D-50C61C6B677C}" type="sibTrans">
      <dgm:prSet/>
      <dgm:spPr/>
      <dgm:t>
        <a:bodyPr/>
        <a:lstStyle/>
        <a:p>
          <a:endParaRPr lang="en-US"/>
        </a:p>
      </dgm:t>
    </dgm:pt>
    <dgm:pt modelId="{806E8F59-2890-4C85-950D-6812B37D3FFD}">
      <dgm:prSet phldrT="[Text]"/>
      <dgm:spPr/>
      <dgm:t>
        <a:bodyPr/>
        <a:lstStyle/>
        <a:p>
          <a:r>
            <a:rPr lang="en-US" dirty="0"/>
            <a:t>Giao </a:t>
          </a:r>
          <a:r>
            <a:rPr lang="en-US" dirty="0" err="1"/>
            <a:t>tiếp</a:t>
          </a:r>
          <a:r>
            <a:rPr lang="en-US" dirty="0"/>
            <a:t> – </a:t>
          </a:r>
          <a:r>
            <a:rPr lang="en-US" dirty="0" err="1"/>
            <a:t>hợp</a:t>
          </a:r>
          <a:r>
            <a:rPr lang="en-US" dirty="0"/>
            <a:t> </a:t>
          </a:r>
          <a:r>
            <a:rPr lang="en-US" dirty="0" err="1"/>
            <a:t>tác</a:t>
          </a:r>
          <a:endParaRPr lang="en-US" dirty="0"/>
        </a:p>
      </dgm:t>
    </dgm:pt>
    <dgm:pt modelId="{2EB2FE73-1A06-4447-9A51-CAB46D48CC17}" cxnId="{B9A9DA05-8FF0-4063-85D4-40952C0AE196}" type="parTrans">
      <dgm:prSet/>
      <dgm:spPr/>
      <dgm:t>
        <a:bodyPr/>
        <a:lstStyle/>
        <a:p>
          <a:endParaRPr lang="en-US"/>
        </a:p>
      </dgm:t>
    </dgm:pt>
    <dgm:pt modelId="{F09C36E7-8A9B-41F0-956A-10557E5EF7E9}" cxnId="{B9A9DA05-8FF0-4063-85D4-40952C0AE196}" type="sibTrans">
      <dgm:prSet/>
      <dgm:spPr/>
      <dgm:t>
        <a:bodyPr/>
        <a:lstStyle/>
        <a:p>
          <a:endParaRPr lang="en-US"/>
        </a:p>
      </dgm:t>
    </dgm:pt>
    <dgm:pt modelId="{D93278A2-35F8-4922-8405-F72ABFF55BEB}">
      <dgm:prSet phldrT="[Text]"/>
      <dgm:spPr/>
      <dgm:t>
        <a:bodyPr/>
        <a:lstStyle/>
        <a:p>
          <a:r>
            <a:rPr lang="en-US" dirty="0"/>
            <a:t>(3)</a:t>
          </a:r>
        </a:p>
      </dgm:t>
    </dgm:pt>
    <dgm:pt modelId="{35385288-2923-44C7-9C47-7543D9D67043}" cxnId="{4E96E8EB-D16E-4E15-BA35-DFD6A3CB9B8B}" type="parTrans">
      <dgm:prSet/>
      <dgm:spPr/>
      <dgm:t>
        <a:bodyPr/>
        <a:lstStyle/>
        <a:p>
          <a:endParaRPr lang="en-US"/>
        </a:p>
      </dgm:t>
    </dgm:pt>
    <dgm:pt modelId="{D0A69781-1D9A-4AF0-BF0B-0AD954A928D3}" cxnId="{4E96E8EB-D16E-4E15-BA35-DFD6A3CB9B8B}" type="sibTrans">
      <dgm:prSet/>
      <dgm:spPr/>
      <dgm:t>
        <a:bodyPr/>
        <a:lstStyle/>
        <a:p>
          <a:endParaRPr lang="en-US"/>
        </a:p>
      </dgm:t>
    </dgm:pt>
    <dgm:pt modelId="{0C5560D7-A543-4FB1-9730-BD36C566641A}">
      <dgm:prSet phldrT="[Text]"/>
      <dgm:spPr/>
      <dgm:t>
        <a:bodyPr/>
        <a:lstStyle/>
        <a:p>
          <a:r>
            <a:rPr lang="en-US"/>
            <a:t>Giải quyết vấn đề - sáng tạo</a:t>
          </a:r>
        </a:p>
      </dgm:t>
    </dgm:pt>
    <dgm:pt modelId="{46F5D9EC-5408-4E83-BFC8-A532961EDF83}" cxnId="{56DCB373-2E95-446B-8DAD-36C3FFCB7BC4}" type="parTrans">
      <dgm:prSet/>
      <dgm:spPr/>
      <dgm:t>
        <a:bodyPr/>
        <a:lstStyle/>
        <a:p>
          <a:endParaRPr lang="en-US"/>
        </a:p>
      </dgm:t>
    </dgm:pt>
    <dgm:pt modelId="{A538A22C-578A-4FEC-9D46-5F12559D3B0F}" cxnId="{56DCB373-2E95-446B-8DAD-36C3FFCB7BC4}" type="sibTrans">
      <dgm:prSet/>
      <dgm:spPr/>
      <dgm:t>
        <a:bodyPr/>
        <a:lstStyle/>
        <a:p>
          <a:endParaRPr lang="en-US"/>
        </a:p>
      </dgm:t>
    </dgm:pt>
    <dgm:pt modelId="{D6A30254-4B0E-4345-AF37-F55676B419CD}" type="pres">
      <dgm:prSet presAssocID="{3303EB87-C975-47FD-BB67-BB27E9F7B992}" presName="linearFlow" presStyleCnt="0">
        <dgm:presLayoutVars>
          <dgm:dir/>
          <dgm:animLvl val="lvl"/>
          <dgm:resizeHandles val="exact"/>
        </dgm:presLayoutVars>
      </dgm:prSet>
      <dgm:spPr/>
    </dgm:pt>
    <dgm:pt modelId="{4E979CE7-2A62-48FB-BFD5-40CD02DDB21E}" type="pres">
      <dgm:prSet presAssocID="{7DF47BC7-F3A5-493E-A17A-AD6CE606DF9D}" presName="composite" presStyleCnt="0"/>
      <dgm:spPr/>
    </dgm:pt>
    <dgm:pt modelId="{723E2E69-445D-4361-B8FF-ED8735DF95A9}" type="pres">
      <dgm:prSet presAssocID="{7DF47BC7-F3A5-493E-A17A-AD6CE606DF9D}" presName="parentText" presStyleLbl="alignNode1" presStyleIdx="0" presStyleCnt="3">
        <dgm:presLayoutVars>
          <dgm:chMax val="1"/>
          <dgm:bulletEnabled val="1"/>
        </dgm:presLayoutVars>
      </dgm:prSet>
      <dgm:spPr/>
    </dgm:pt>
    <dgm:pt modelId="{F4AED8AB-553E-4C23-8F7D-F1A59C065D00}" type="pres">
      <dgm:prSet presAssocID="{7DF47BC7-F3A5-493E-A17A-AD6CE606DF9D}" presName="descendantText" presStyleLbl="alignAcc1" presStyleIdx="0" presStyleCnt="3">
        <dgm:presLayoutVars>
          <dgm:bulletEnabled val="1"/>
        </dgm:presLayoutVars>
      </dgm:prSet>
      <dgm:spPr/>
    </dgm:pt>
    <dgm:pt modelId="{E85C7C2A-098C-4FFF-A9D8-E273E25835DE}" type="pres">
      <dgm:prSet presAssocID="{3F1DC668-5AF5-4F81-836B-D48D322BBF79}" presName="sp" presStyleCnt="0"/>
      <dgm:spPr/>
    </dgm:pt>
    <dgm:pt modelId="{943E4CA5-22CB-492E-87B6-CF8648475FD9}" type="pres">
      <dgm:prSet presAssocID="{0F916F1F-5A9D-4B42-8803-E839861B1DFD}" presName="composite" presStyleCnt="0"/>
      <dgm:spPr/>
    </dgm:pt>
    <dgm:pt modelId="{FC84223E-284B-4C7E-8BEE-558F8DDAD540}" type="pres">
      <dgm:prSet presAssocID="{0F916F1F-5A9D-4B42-8803-E839861B1DFD}" presName="parentText" presStyleLbl="alignNode1" presStyleIdx="1" presStyleCnt="3">
        <dgm:presLayoutVars>
          <dgm:chMax val="1"/>
          <dgm:bulletEnabled val="1"/>
        </dgm:presLayoutVars>
      </dgm:prSet>
      <dgm:spPr/>
    </dgm:pt>
    <dgm:pt modelId="{7EB827A4-D640-4657-B69E-AACAE14C2E66}" type="pres">
      <dgm:prSet presAssocID="{0F916F1F-5A9D-4B42-8803-E839861B1DFD}" presName="descendantText" presStyleLbl="alignAcc1" presStyleIdx="1" presStyleCnt="3">
        <dgm:presLayoutVars>
          <dgm:bulletEnabled val="1"/>
        </dgm:presLayoutVars>
      </dgm:prSet>
      <dgm:spPr/>
    </dgm:pt>
    <dgm:pt modelId="{40D54477-2BED-4071-859A-F596D68ED569}" type="pres">
      <dgm:prSet presAssocID="{8273283F-B7EC-4284-9C46-FD1D418B4473}" presName="sp" presStyleCnt="0"/>
      <dgm:spPr/>
    </dgm:pt>
    <dgm:pt modelId="{1E3C9887-4B22-4979-B5D4-E61CEB94D04C}" type="pres">
      <dgm:prSet presAssocID="{D93278A2-35F8-4922-8405-F72ABFF55BEB}" presName="composite" presStyleCnt="0"/>
      <dgm:spPr/>
    </dgm:pt>
    <dgm:pt modelId="{AC3FBD15-0010-4A26-AAA2-68E484CE43C9}" type="pres">
      <dgm:prSet presAssocID="{D93278A2-35F8-4922-8405-F72ABFF55BEB}" presName="parentText" presStyleLbl="alignNode1" presStyleIdx="2" presStyleCnt="3">
        <dgm:presLayoutVars>
          <dgm:chMax val="1"/>
          <dgm:bulletEnabled val="1"/>
        </dgm:presLayoutVars>
      </dgm:prSet>
      <dgm:spPr/>
    </dgm:pt>
    <dgm:pt modelId="{88CEFEFE-3919-4B71-B029-8D720AB93355}" type="pres">
      <dgm:prSet presAssocID="{D93278A2-35F8-4922-8405-F72ABFF55BEB}" presName="descendantText" presStyleLbl="alignAcc1" presStyleIdx="2" presStyleCnt="3">
        <dgm:presLayoutVars>
          <dgm:bulletEnabled val="1"/>
        </dgm:presLayoutVars>
      </dgm:prSet>
      <dgm:spPr/>
    </dgm:pt>
  </dgm:ptLst>
  <dgm:cxnLst>
    <dgm:cxn modelId="{7B9B2D00-3FED-496B-B09D-50C61C6B677C}" srcId="{3303EB87-C975-47FD-BB67-BB27E9F7B992}" destId="{0F916F1F-5A9D-4B42-8803-E839861B1DFD}" srcOrd="1" destOrd="0" parTransId="{4B83F051-A4ED-4A1F-B192-049AEEC51E8D}" sibTransId="{8273283F-B7EC-4284-9C46-FD1D418B4473}"/>
    <dgm:cxn modelId="{B9A9DA05-8FF0-4063-85D4-40952C0AE196}" srcId="{0F916F1F-5A9D-4B42-8803-E839861B1DFD}" destId="{806E8F59-2890-4C85-950D-6812B37D3FFD}" srcOrd="0" destOrd="0" parTransId="{2EB2FE73-1A06-4447-9A51-CAB46D48CC17}" sibTransId="{F09C36E7-8A9B-41F0-956A-10557E5EF7E9}"/>
    <dgm:cxn modelId="{0399D21C-9EAC-47A4-B8A4-782B1AFA422F}" type="presOf" srcId="{7DF47BC7-F3A5-493E-A17A-AD6CE606DF9D}" destId="{723E2E69-445D-4361-B8FF-ED8735DF95A9}" srcOrd="0" destOrd="0" presId="urn:microsoft.com/office/officeart/2005/8/layout/chevron2"/>
    <dgm:cxn modelId="{B575433A-D508-466F-87C8-85A141475699}" srcId="{3303EB87-C975-47FD-BB67-BB27E9F7B992}" destId="{7DF47BC7-F3A5-493E-A17A-AD6CE606DF9D}" srcOrd="0" destOrd="0" parTransId="{7C5FE0C2-EDF1-4C95-AB71-45A6A9611DC1}" sibTransId="{3F1DC668-5AF5-4F81-836B-D48D322BBF79}"/>
    <dgm:cxn modelId="{28CAD56C-E0C3-4DC4-91F1-C4921A60EB4C}" type="presOf" srcId="{0C5560D7-A543-4FB1-9730-BD36C566641A}" destId="{88CEFEFE-3919-4B71-B029-8D720AB93355}" srcOrd="0" destOrd="0" presId="urn:microsoft.com/office/officeart/2005/8/layout/chevron2"/>
    <dgm:cxn modelId="{56DCB373-2E95-446B-8DAD-36C3FFCB7BC4}" srcId="{D93278A2-35F8-4922-8405-F72ABFF55BEB}" destId="{0C5560D7-A543-4FB1-9730-BD36C566641A}" srcOrd="0" destOrd="0" parTransId="{46F5D9EC-5408-4E83-BFC8-A532961EDF83}" sibTransId="{A538A22C-578A-4FEC-9D46-5F12559D3B0F}"/>
    <dgm:cxn modelId="{9DA46A78-2F10-4237-ADD4-581697991C45}" type="presOf" srcId="{3303EB87-C975-47FD-BB67-BB27E9F7B992}" destId="{D6A30254-4B0E-4345-AF37-F55676B419CD}" srcOrd="0" destOrd="0" presId="urn:microsoft.com/office/officeart/2005/8/layout/chevron2"/>
    <dgm:cxn modelId="{43B6B87C-D049-4763-9B5B-08A5B375B4F0}" srcId="{7DF47BC7-F3A5-493E-A17A-AD6CE606DF9D}" destId="{052EAF77-C344-49C3-B115-67DF8CFD8897}" srcOrd="0" destOrd="0" parTransId="{1CC29CD3-8D6F-433F-8664-EE2869F3427E}" sibTransId="{4078092D-54AD-47A2-9050-03DBB2AC6371}"/>
    <dgm:cxn modelId="{1020B9A1-8171-4861-BB06-831417BB68AC}" type="presOf" srcId="{052EAF77-C344-49C3-B115-67DF8CFD8897}" destId="{F4AED8AB-553E-4C23-8F7D-F1A59C065D00}" srcOrd="0" destOrd="0" presId="urn:microsoft.com/office/officeart/2005/8/layout/chevron2"/>
    <dgm:cxn modelId="{BCE37DD6-5F7E-4E86-9561-3564375B12A2}" type="presOf" srcId="{0F916F1F-5A9D-4B42-8803-E839861B1DFD}" destId="{FC84223E-284B-4C7E-8BEE-558F8DDAD540}" srcOrd="0" destOrd="0" presId="urn:microsoft.com/office/officeart/2005/8/layout/chevron2"/>
    <dgm:cxn modelId="{920847D7-D1F3-48DF-83B9-17FBFE14F9C8}" type="presOf" srcId="{806E8F59-2890-4C85-950D-6812B37D3FFD}" destId="{7EB827A4-D640-4657-B69E-AACAE14C2E66}" srcOrd="0" destOrd="0" presId="urn:microsoft.com/office/officeart/2005/8/layout/chevron2"/>
    <dgm:cxn modelId="{B5CBF3D7-783E-43EC-BFD8-16765C3C4EAE}" type="presOf" srcId="{D93278A2-35F8-4922-8405-F72ABFF55BEB}" destId="{AC3FBD15-0010-4A26-AAA2-68E484CE43C9}" srcOrd="0" destOrd="0" presId="urn:microsoft.com/office/officeart/2005/8/layout/chevron2"/>
    <dgm:cxn modelId="{4E96E8EB-D16E-4E15-BA35-DFD6A3CB9B8B}" srcId="{3303EB87-C975-47FD-BB67-BB27E9F7B992}" destId="{D93278A2-35F8-4922-8405-F72ABFF55BEB}" srcOrd="2" destOrd="0" parTransId="{35385288-2923-44C7-9C47-7543D9D67043}" sibTransId="{D0A69781-1D9A-4AF0-BF0B-0AD954A928D3}"/>
    <dgm:cxn modelId="{811BA731-07FB-4E71-9576-62D3D04CA319}" type="presParOf" srcId="{D6A30254-4B0E-4345-AF37-F55676B419CD}" destId="{4E979CE7-2A62-48FB-BFD5-40CD02DDB21E}" srcOrd="0" destOrd="0" presId="urn:microsoft.com/office/officeart/2005/8/layout/chevron2"/>
    <dgm:cxn modelId="{974EEA98-21CE-4E20-94CC-64A9BB2C3061}" type="presParOf" srcId="{4E979CE7-2A62-48FB-BFD5-40CD02DDB21E}" destId="{723E2E69-445D-4361-B8FF-ED8735DF95A9}" srcOrd="0" destOrd="0" presId="urn:microsoft.com/office/officeart/2005/8/layout/chevron2"/>
    <dgm:cxn modelId="{4D162640-A18C-42CD-BFBD-55D66652D7A9}" type="presParOf" srcId="{4E979CE7-2A62-48FB-BFD5-40CD02DDB21E}" destId="{F4AED8AB-553E-4C23-8F7D-F1A59C065D00}" srcOrd="1" destOrd="0" presId="urn:microsoft.com/office/officeart/2005/8/layout/chevron2"/>
    <dgm:cxn modelId="{3F19C41C-D376-4E6E-AD4C-A3E8C10F6757}" type="presParOf" srcId="{D6A30254-4B0E-4345-AF37-F55676B419CD}" destId="{E85C7C2A-098C-4FFF-A9D8-E273E25835DE}" srcOrd="1" destOrd="0" presId="urn:microsoft.com/office/officeart/2005/8/layout/chevron2"/>
    <dgm:cxn modelId="{8E243BA6-4F69-486E-B8EA-326F2AC13FB8}" type="presParOf" srcId="{D6A30254-4B0E-4345-AF37-F55676B419CD}" destId="{943E4CA5-22CB-492E-87B6-CF8648475FD9}" srcOrd="2" destOrd="0" presId="urn:microsoft.com/office/officeart/2005/8/layout/chevron2"/>
    <dgm:cxn modelId="{95E2E8A3-B350-4983-8997-DEE693AC32B6}" type="presParOf" srcId="{943E4CA5-22CB-492E-87B6-CF8648475FD9}" destId="{FC84223E-284B-4C7E-8BEE-558F8DDAD540}" srcOrd="0" destOrd="0" presId="urn:microsoft.com/office/officeart/2005/8/layout/chevron2"/>
    <dgm:cxn modelId="{966ADAD6-4F8E-4998-8B8D-37B25816C71F}" type="presParOf" srcId="{943E4CA5-22CB-492E-87B6-CF8648475FD9}" destId="{7EB827A4-D640-4657-B69E-AACAE14C2E66}" srcOrd="1" destOrd="0" presId="urn:microsoft.com/office/officeart/2005/8/layout/chevron2"/>
    <dgm:cxn modelId="{6800E78F-AD30-48B3-9DA4-E6641BD0D1A7}" type="presParOf" srcId="{D6A30254-4B0E-4345-AF37-F55676B419CD}" destId="{40D54477-2BED-4071-859A-F596D68ED569}" srcOrd="3" destOrd="0" presId="urn:microsoft.com/office/officeart/2005/8/layout/chevron2"/>
    <dgm:cxn modelId="{DCE2EFA6-D42B-44DE-8427-D1F6977AEC42}" type="presParOf" srcId="{D6A30254-4B0E-4345-AF37-F55676B419CD}" destId="{1E3C9887-4B22-4979-B5D4-E61CEB94D04C}" srcOrd="4" destOrd="0" presId="urn:microsoft.com/office/officeart/2005/8/layout/chevron2"/>
    <dgm:cxn modelId="{594A658C-E8AA-40F1-9DD7-25B4BF738F27}" type="presParOf" srcId="{1E3C9887-4B22-4979-B5D4-E61CEB94D04C}" destId="{AC3FBD15-0010-4A26-AAA2-68E484CE43C9}" srcOrd="0" destOrd="0" presId="urn:microsoft.com/office/officeart/2005/8/layout/chevron2"/>
    <dgm:cxn modelId="{8B24672D-8641-47E6-9C3D-89D4C1616D5B}" type="presParOf" srcId="{1E3C9887-4B22-4979-B5D4-E61CEB94D04C}" destId="{88CEFEFE-3919-4B71-B029-8D720AB93355}" srcOrd="1" destOrd="0" presId="urn:microsoft.com/office/officeart/2005/8/layout/chevron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2662A68-043E-46D6-B56A-BA7C2E889550}"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521636C4-09B6-450C-B973-FD1C604E789D}">
      <dgm:prSet phldrT="[Text]" custT="1"/>
      <dgm:spPr/>
      <dgm:t>
        <a:bodyPr/>
        <a:lstStyle/>
        <a:p>
          <a:r>
            <a:rPr lang="en-US" sz="1800" b="1">
              <a:solidFill>
                <a:schemeClr val="tx1"/>
              </a:solidFill>
            </a:rPr>
            <a:t>NL ngôn ngữ </a:t>
          </a:r>
        </a:p>
        <a:p>
          <a:r>
            <a:rPr lang="en-US" sz="1800" b="1">
              <a:solidFill>
                <a:schemeClr val="tx1"/>
              </a:solidFill>
            </a:rPr>
            <a:t>(đọc, viết, nói, nghe)</a:t>
          </a:r>
          <a:endParaRPr lang="en-US" sz="1800" b="1" dirty="0">
            <a:solidFill>
              <a:schemeClr val="tx1"/>
            </a:solidFill>
          </a:endParaRPr>
        </a:p>
      </dgm:t>
    </dgm:pt>
    <dgm:pt modelId="{5D101512-8728-4AA6-9908-8CD7A0A05EC1}" cxnId="{147D1EC8-74CA-4F26-9EDB-ECFDD21FA678}" type="parTrans">
      <dgm:prSet/>
      <dgm:spPr/>
      <dgm:t>
        <a:bodyPr/>
        <a:lstStyle/>
        <a:p>
          <a:endParaRPr lang="en-US" sz="1800" b="1"/>
        </a:p>
      </dgm:t>
    </dgm:pt>
    <dgm:pt modelId="{9028418E-1077-437E-B410-BE4CBD44856D}" cxnId="{147D1EC8-74CA-4F26-9EDB-ECFDD21FA678}" type="sibTrans">
      <dgm:prSet/>
      <dgm:spPr/>
      <dgm:t>
        <a:bodyPr/>
        <a:lstStyle/>
        <a:p>
          <a:endParaRPr lang="en-US" sz="1800" b="1"/>
        </a:p>
      </dgm:t>
    </dgm:pt>
    <dgm:pt modelId="{845EA6D8-C18E-4F8C-9218-C89D09CDBB4C}">
      <dgm:prSet phldrT="[Text]" custT="1"/>
      <dgm:spPr/>
      <dgm:t>
        <a:bodyPr/>
        <a:lstStyle/>
        <a:p>
          <a:pPr algn="just"/>
          <a:r>
            <a:rPr lang="en-US" sz="1800" b="1" dirty="0" err="1"/>
            <a:t>Đọc</a:t>
          </a:r>
          <a:r>
            <a:rPr lang="en-US" sz="1800" b="1" dirty="0"/>
            <a:t> </a:t>
          </a:r>
          <a:r>
            <a:rPr lang="en-US" sz="1800" b="1" dirty="0" err="1"/>
            <a:t>đúng</a:t>
          </a:r>
          <a:r>
            <a:rPr lang="en-US" sz="1800" b="1" dirty="0"/>
            <a:t>, </a:t>
          </a:r>
          <a:r>
            <a:rPr lang="en-US" sz="1800" b="1" dirty="0" err="1"/>
            <a:t>trôi</a:t>
          </a:r>
          <a:r>
            <a:rPr lang="en-US" sz="1800" b="1" dirty="0"/>
            <a:t> </a:t>
          </a:r>
          <a:r>
            <a:rPr lang="en-US" sz="1800" b="1" dirty="0" err="1"/>
            <a:t>chảy</a:t>
          </a:r>
          <a:r>
            <a:rPr lang="en-US" sz="1800" b="1" dirty="0"/>
            <a:t> </a:t>
          </a:r>
          <a:r>
            <a:rPr lang="en-US" sz="1800" b="1" dirty="0" err="1"/>
            <a:t>văn</a:t>
          </a:r>
          <a:r>
            <a:rPr lang="en-US" sz="1800" b="1" dirty="0"/>
            <a:t> </a:t>
          </a:r>
          <a:r>
            <a:rPr lang="en-US" sz="1800" b="1" dirty="0" err="1"/>
            <a:t>bản</a:t>
          </a:r>
          <a:r>
            <a:rPr lang="en-US" sz="1800" b="1" dirty="0"/>
            <a:t>. </a:t>
          </a:r>
        </a:p>
      </dgm:t>
    </dgm:pt>
    <dgm:pt modelId="{E76C2EE7-FBAF-4CAD-B1CE-D577DAA821D5}" cxnId="{ACAC6AC6-19CA-4B7E-9DA0-2E0A8E7E5AFF}" type="parTrans">
      <dgm:prSet/>
      <dgm:spPr/>
      <dgm:t>
        <a:bodyPr/>
        <a:lstStyle/>
        <a:p>
          <a:endParaRPr lang="en-US" sz="1800" b="1"/>
        </a:p>
      </dgm:t>
    </dgm:pt>
    <dgm:pt modelId="{B8758FE7-6C87-43AA-B061-7BBCB2BC6662}" cxnId="{ACAC6AC6-19CA-4B7E-9DA0-2E0A8E7E5AFF}" type="sibTrans">
      <dgm:prSet/>
      <dgm:spPr/>
      <dgm:t>
        <a:bodyPr/>
        <a:lstStyle/>
        <a:p>
          <a:endParaRPr lang="en-US" sz="1800" b="1"/>
        </a:p>
      </dgm:t>
    </dgm:pt>
    <dgm:pt modelId="{2340BAC5-2CF1-4277-9310-804E85DD8A07}">
      <dgm:prSet phldrT="[Text]" custT="1"/>
      <dgm:spPr/>
      <dgm:t>
        <a:bodyPr/>
        <a:lstStyle/>
        <a:p>
          <a:pPr algn="just"/>
          <a:r>
            <a:rPr lang="en-US" sz="1800" b="1" dirty="0" err="1"/>
            <a:t>Hiểu</a:t>
          </a:r>
          <a:r>
            <a:rPr lang="en-US" sz="1800" b="1" dirty="0"/>
            <a:t> </a:t>
          </a:r>
          <a:r>
            <a:rPr lang="en-US" sz="1800" b="1" dirty="0" err="1"/>
            <a:t>được</a:t>
          </a:r>
          <a:r>
            <a:rPr lang="en-US" sz="1800" b="1" dirty="0"/>
            <a:t> </a:t>
          </a:r>
          <a:r>
            <a:rPr lang="en-US" sz="1800" b="1" dirty="0" err="1"/>
            <a:t>nội</a:t>
          </a:r>
          <a:r>
            <a:rPr lang="en-US" sz="1800" b="1" dirty="0"/>
            <a:t> dung, </a:t>
          </a:r>
          <a:r>
            <a:rPr lang="en-US" sz="1800" b="1" dirty="0" err="1"/>
            <a:t>thông</a:t>
          </a:r>
          <a:r>
            <a:rPr lang="en-US" sz="1800" b="1" dirty="0"/>
            <a:t> tin </a:t>
          </a:r>
          <a:r>
            <a:rPr lang="en-US" sz="1800" b="1" dirty="0" err="1"/>
            <a:t>chính</a:t>
          </a:r>
          <a:r>
            <a:rPr lang="en-US" sz="1800" b="1" dirty="0"/>
            <a:t> </a:t>
          </a:r>
          <a:r>
            <a:rPr lang="en-US" sz="1800" b="1" dirty="0" err="1"/>
            <a:t>của</a:t>
          </a:r>
          <a:r>
            <a:rPr lang="en-US" sz="1800" b="1" dirty="0"/>
            <a:t> </a:t>
          </a:r>
          <a:r>
            <a:rPr lang="en-US" sz="1800" b="1" dirty="0" err="1"/>
            <a:t>văn</a:t>
          </a:r>
          <a:r>
            <a:rPr lang="en-US" sz="1800" b="1" dirty="0"/>
            <a:t> </a:t>
          </a:r>
          <a:r>
            <a:rPr lang="en-US" sz="1800" b="1" dirty="0" err="1"/>
            <a:t>bản</a:t>
          </a:r>
          <a:r>
            <a:rPr lang="en-US" sz="1800" b="1" dirty="0"/>
            <a:t>; </a:t>
          </a:r>
          <a:r>
            <a:rPr lang="en-US" sz="1800" b="1" dirty="0" err="1"/>
            <a:t>liên</a:t>
          </a:r>
          <a:r>
            <a:rPr lang="en-US" sz="1800" b="1" dirty="0"/>
            <a:t> </a:t>
          </a:r>
          <a:r>
            <a:rPr lang="en-US" sz="1800" b="1" dirty="0" err="1"/>
            <a:t>hệ</a:t>
          </a:r>
          <a:r>
            <a:rPr lang="en-US" sz="1800" b="1" dirty="0"/>
            <a:t>, so </a:t>
          </a:r>
          <a:r>
            <a:rPr lang="en-US" sz="1800" b="1" dirty="0" err="1"/>
            <a:t>sánh</a:t>
          </a:r>
          <a:r>
            <a:rPr lang="en-US" sz="1800" b="1" dirty="0"/>
            <a:t> </a:t>
          </a:r>
          <a:r>
            <a:rPr lang="en-US" sz="1800" b="1" dirty="0" err="1"/>
            <a:t>ngoài</a:t>
          </a:r>
          <a:r>
            <a:rPr lang="en-US" sz="1800" b="1" dirty="0"/>
            <a:t> </a:t>
          </a:r>
          <a:r>
            <a:rPr lang="en-US" sz="1800" b="1" dirty="0" err="1"/>
            <a:t>văn</a:t>
          </a:r>
          <a:r>
            <a:rPr lang="en-US" sz="1800" b="1" dirty="0"/>
            <a:t> </a:t>
          </a:r>
          <a:r>
            <a:rPr lang="en-US" sz="1800" b="1" dirty="0" err="1"/>
            <a:t>bản</a:t>
          </a:r>
          <a:r>
            <a:rPr lang="en-US" sz="1800" b="1" dirty="0"/>
            <a:t>.</a:t>
          </a:r>
        </a:p>
      </dgm:t>
    </dgm:pt>
    <dgm:pt modelId="{108E2035-7B93-45BF-8321-A37DED229FCE}" cxnId="{76719418-5150-4BA5-A74F-574F6F1B3EB4}" type="parTrans">
      <dgm:prSet/>
      <dgm:spPr/>
      <dgm:t>
        <a:bodyPr/>
        <a:lstStyle/>
        <a:p>
          <a:endParaRPr lang="en-US" sz="1800" b="1"/>
        </a:p>
      </dgm:t>
    </dgm:pt>
    <dgm:pt modelId="{F43759CA-1D9D-4257-9F44-20DA6B7404B7}" cxnId="{76719418-5150-4BA5-A74F-574F6F1B3EB4}" type="sibTrans">
      <dgm:prSet/>
      <dgm:spPr/>
      <dgm:t>
        <a:bodyPr/>
        <a:lstStyle/>
        <a:p>
          <a:endParaRPr lang="en-US" sz="1800" b="1"/>
        </a:p>
      </dgm:t>
    </dgm:pt>
    <dgm:pt modelId="{AC9A3C91-02B9-478B-BCB4-7996CBAA06EE}">
      <dgm:prSet phldrT="[Text]" custT="1"/>
      <dgm:spPr/>
      <dgm:t>
        <a:bodyPr/>
        <a:lstStyle/>
        <a:p>
          <a:r>
            <a:rPr lang="en-US" sz="1800" b="1" dirty="0">
              <a:solidFill>
                <a:schemeClr val="tx1"/>
              </a:solidFill>
            </a:rPr>
            <a:t>NL </a:t>
          </a:r>
          <a:r>
            <a:rPr lang="en-US" sz="1800" b="1" dirty="0" err="1">
              <a:solidFill>
                <a:schemeClr val="tx1"/>
              </a:solidFill>
            </a:rPr>
            <a:t>văn</a:t>
          </a:r>
          <a:r>
            <a:rPr lang="en-US" sz="1800" b="1" dirty="0">
              <a:solidFill>
                <a:schemeClr val="tx1"/>
              </a:solidFill>
            </a:rPr>
            <a:t> </a:t>
          </a:r>
          <a:r>
            <a:rPr lang="en-US" sz="1800" b="1" dirty="0" err="1">
              <a:solidFill>
                <a:schemeClr val="tx1"/>
              </a:solidFill>
            </a:rPr>
            <a:t>học</a:t>
          </a:r>
          <a:endParaRPr lang="en-US" sz="1800" b="1" dirty="0">
            <a:solidFill>
              <a:schemeClr val="tx1"/>
            </a:solidFill>
          </a:endParaRPr>
        </a:p>
      </dgm:t>
    </dgm:pt>
    <dgm:pt modelId="{39D9601B-DBB6-44C8-9E7E-CEB9F8F63906}" cxnId="{877CB01D-7E14-461B-8B94-6E65155A367C}" type="parTrans">
      <dgm:prSet/>
      <dgm:spPr/>
      <dgm:t>
        <a:bodyPr/>
        <a:lstStyle/>
        <a:p>
          <a:endParaRPr lang="en-US" sz="1800" b="1"/>
        </a:p>
      </dgm:t>
    </dgm:pt>
    <dgm:pt modelId="{AE5E65EB-CCEE-4C35-ABF5-86C61199BB15}" cxnId="{877CB01D-7E14-461B-8B94-6E65155A367C}" type="sibTrans">
      <dgm:prSet/>
      <dgm:spPr/>
      <dgm:t>
        <a:bodyPr/>
        <a:lstStyle/>
        <a:p>
          <a:endParaRPr lang="en-US" sz="1800" b="1"/>
        </a:p>
      </dgm:t>
    </dgm:pt>
    <dgm:pt modelId="{D7F342BF-8185-4B89-AAFB-DBB188251537}">
      <dgm:prSet phldrT="[Text]" custT="1"/>
      <dgm:spPr/>
      <dgm:t>
        <a:bodyPr/>
        <a:lstStyle/>
        <a:p>
          <a:pPr algn="just"/>
          <a:r>
            <a:rPr lang="en-US" sz="1800" b="1" dirty="0" err="1"/>
            <a:t>Phân</a:t>
          </a:r>
          <a:r>
            <a:rPr lang="en-US" sz="1800" b="1" dirty="0"/>
            <a:t> </a:t>
          </a:r>
          <a:r>
            <a:rPr lang="en-US" sz="1800" b="1" dirty="0" err="1"/>
            <a:t>biệt</a:t>
          </a:r>
          <a:r>
            <a:rPr lang="en-US" sz="1800" b="1" dirty="0"/>
            <a:t> </a:t>
          </a:r>
          <a:r>
            <a:rPr lang="en-US" sz="1800" b="1" dirty="0" err="1"/>
            <a:t>được</a:t>
          </a:r>
          <a:r>
            <a:rPr lang="en-US" sz="1800" b="1" dirty="0"/>
            <a:t> </a:t>
          </a:r>
          <a:r>
            <a:rPr lang="en-US" sz="1800" b="1" dirty="0" err="1"/>
            <a:t>thơ</a:t>
          </a:r>
          <a:r>
            <a:rPr lang="en-US" sz="1800" b="1" dirty="0"/>
            <a:t> </a:t>
          </a:r>
          <a:r>
            <a:rPr lang="en-US" sz="1800" b="1" dirty="0" err="1"/>
            <a:t>và</a:t>
          </a:r>
          <a:r>
            <a:rPr lang="en-US" sz="1800" b="1" dirty="0"/>
            <a:t> </a:t>
          </a:r>
          <a:r>
            <a:rPr lang="en-US" sz="1800" b="1" dirty="0" err="1"/>
            <a:t>truyện</a:t>
          </a:r>
          <a:r>
            <a:rPr lang="en-US" sz="1800" b="1" dirty="0"/>
            <a:t>.</a:t>
          </a:r>
        </a:p>
      </dgm:t>
    </dgm:pt>
    <dgm:pt modelId="{589B0170-F2F3-4EB9-B545-C14ECD80D0C8}" cxnId="{0758CCD2-C8D7-454A-963C-1C64B84ADCD0}" type="parTrans">
      <dgm:prSet/>
      <dgm:spPr/>
      <dgm:t>
        <a:bodyPr/>
        <a:lstStyle/>
        <a:p>
          <a:endParaRPr lang="en-US" sz="1800" b="1"/>
        </a:p>
      </dgm:t>
    </dgm:pt>
    <dgm:pt modelId="{85609319-BD5D-4B01-AE94-43F254419E3E}" cxnId="{0758CCD2-C8D7-454A-963C-1C64B84ADCD0}" type="sibTrans">
      <dgm:prSet/>
      <dgm:spPr/>
      <dgm:t>
        <a:bodyPr/>
        <a:lstStyle/>
        <a:p>
          <a:endParaRPr lang="en-US" sz="1800" b="1"/>
        </a:p>
      </dgm:t>
    </dgm:pt>
    <dgm:pt modelId="{87B9B3D2-195D-4F30-B420-EBEBBC356A5D}">
      <dgm:prSet phldrT="[Text]" custT="1"/>
      <dgm:spPr/>
      <dgm:t>
        <a:bodyPr/>
        <a:lstStyle/>
        <a:p>
          <a:pPr algn="just"/>
          <a:r>
            <a:rPr lang="en-US" sz="1800" b="1" dirty="0" err="1"/>
            <a:t>Biết</a:t>
          </a:r>
          <a:r>
            <a:rPr lang="en-US" sz="1800" b="1" dirty="0"/>
            <a:t> </a:t>
          </a:r>
          <a:r>
            <a:rPr lang="en-US" sz="1800" b="1" dirty="0" err="1"/>
            <a:t>cách</a:t>
          </a:r>
          <a:r>
            <a:rPr lang="en-US" sz="1800" b="1" dirty="0"/>
            <a:t> </a:t>
          </a:r>
          <a:r>
            <a:rPr lang="en-US" sz="1800" b="1" dirty="0" err="1"/>
            <a:t>đọc</a:t>
          </a:r>
          <a:r>
            <a:rPr lang="en-US" sz="1800" b="1" dirty="0"/>
            <a:t> </a:t>
          </a:r>
          <a:r>
            <a:rPr lang="en-US" sz="1800" b="1" dirty="0" err="1"/>
            <a:t>thơ</a:t>
          </a:r>
          <a:r>
            <a:rPr lang="en-US" sz="1800" b="1" dirty="0"/>
            <a:t> </a:t>
          </a:r>
          <a:r>
            <a:rPr lang="en-US" sz="1800" b="1" dirty="0" err="1"/>
            <a:t>và</a:t>
          </a:r>
          <a:r>
            <a:rPr lang="en-US" sz="1800" b="1" dirty="0"/>
            <a:t> </a:t>
          </a:r>
          <a:r>
            <a:rPr lang="en-US" sz="1800" b="1" dirty="0" err="1"/>
            <a:t>truyện</a:t>
          </a:r>
          <a:r>
            <a:rPr lang="en-US" sz="1800" b="1" dirty="0"/>
            <a:t>.</a:t>
          </a:r>
        </a:p>
      </dgm:t>
    </dgm:pt>
    <dgm:pt modelId="{0D14F14B-6505-4B85-A5E6-2A0F483860EC}" cxnId="{23217BCE-1DF0-4CEB-92F4-309F03FAEC80}" type="parTrans">
      <dgm:prSet/>
      <dgm:spPr/>
      <dgm:t>
        <a:bodyPr/>
        <a:lstStyle/>
        <a:p>
          <a:endParaRPr lang="en-US" sz="1800" b="1"/>
        </a:p>
      </dgm:t>
    </dgm:pt>
    <dgm:pt modelId="{634492F7-0B74-4EB2-8A3E-665D09146866}" cxnId="{23217BCE-1DF0-4CEB-92F4-309F03FAEC80}" type="sibTrans">
      <dgm:prSet/>
      <dgm:spPr/>
      <dgm:t>
        <a:bodyPr/>
        <a:lstStyle/>
        <a:p>
          <a:endParaRPr lang="en-US" sz="1800" b="1"/>
        </a:p>
      </dgm:t>
    </dgm:pt>
    <dgm:pt modelId="{40AB4E32-3036-4D62-8B66-08DFFF204AA1}">
      <dgm:prSet custT="1"/>
      <dgm:spPr/>
      <dgm:t>
        <a:bodyPr/>
        <a:lstStyle/>
        <a:p>
          <a:pPr algn="just"/>
          <a:r>
            <a:rPr lang="en-US" sz="1800" b="1" dirty="0" err="1"/>
            <a:t>Viết</a:t>
          </a:r>
          <a:r>
            <a:rPr lang="en-US" sz="1800" b="1" dirty="0"/>
            <a:t> </a:t>
          </a:r>
          <a:r>
            <a:rPr lang="en-US" sz="1800" b="1" dirty="0" err="1"/>
            <a:t>đúng</a:t>
          </a:r>
          <a:r>
            <a:rPr lang="en-US" sz="1800" b="1" dirty="0"/>
            <a:t> </a:t>
          </a:r>
          <a:r>
            <a:rPr lang="en-US" sz="1800" b="1" dirty="0" err="1"/>
            <a:t>chính</a:t>
          </a:r>
          <a:r>
            <a:rPr lang="en-US" sz="1800" b="1" dirty="0"/>
            <a:t> </a:t>
          </a:r>
          <a:r>
            <a:rPr lang="en-US" sz="1800" b="1" dirty="0" err="1"/>
            <a:t>tả</a:t>
          </a:r>
          <a:r>
            <a:rPr lang="en-US" sz="1800" b="1" dirty="0"/>
            <a:t>, </a:t>
          </a:r>
          <a:r>
            <a:rPr lang="en-US" sz="1800" b="1" dirty="0" err="1"/>
            <a:t>ngữ</a:t>
          </a:r>
          <a:r>
            <a:rPr lang="en-US" sz="1800" b="1" dirty="0"/>
            <a:t> </a:t>
          </a:r>
          <a:r>
            <a:rPr lang="en-US" sz="1800" b="1" dirty="0" err="1"/>
            <a:t>pháp</a:t>
          </a:r>
          <a:r>
            <a:rPr lang="en-US" sz="1800" b="1" dirty="0"/>
            <a:t>; </a:t>
          </a:r>
          <a:r>
            <a:rPr lang="en-US" sz="1800" b="1" dirty="0" err="1"/>
            <a:t>viết</a:t>
          </a:r>
          <a:r>
            <a:rPr lang="en-US" sz="1800" b="1" dirty="0"/>
            <a:t> </a:t>
          </a:r>
          <a:r>
            <a:rPr lang="en-US" sz="1800" b="1" dirty="0" err="1"/>
            <a:t>được</a:t>
          </a:r>
          <a:r>
            <a:rPr lang="en-US" sz="1800" b="1" dirty="0"/>
            <a:t> </a:t>
          </a:r>
          <a:r>
            <a:rPr lang="en-US" sz="1800" b="1" dirty="0" err="1"/>
            <a:t>một</a:t>
          </a:r>
          <a:r>
            <a:rPr lang="en-US" sz="1800" b="1" dirty="0"/>
            <a:t> </a:t>
          </a:r>
          <a:r>
            <a:rPr lang="en-US" sz="1800" b="1" dirty="0" err="1"/>
            <a:t>số</a:t>
          </a:r>
          <a:r>
            <a:rPr lang="en-US" sz="1800" b="1" dirty="0"/>
            <a:t> </a:t>
          </a:r>
          <a:r>
            <a:rPr lang="en-US" sz="1800" b="1" dirty="0" err="1"/>
            <a:t>câu</a:t>
          </a:r>
          <a:r>
            <a:rPr lang="en-US" sz="1800" b="1" dirty="0"/>
            <a:t>, </a:t>
          </a:r>
          <a:r>
            <a:rPr lang="en-US" sz="1800" b="1" dirty="0" err="1"/>
            <a:t>đoạn</a:t>
          </a:r>
          <a:r>
            <a:rPr lang="en-US" sz="1800" b="1" dirty="0"/>
            <a:t>, </a:t>
          </a:r>
          <a:r>
            <a:rPr lang="en-US" sz="1800" b="1" dirty="0" err="1"/>
            <a:t>bài</a:t>
          </a:r>
          <a:r>
            <a:rPr lang="en-US" sz="1800" b="1" dirty="0"/>
            <a:t> </a:t>
          </a:r>
          <a:r>
            <a:rPr lang="en-US" sz="1800" b="1" dirty="0" err="1"/>
            <a:t>văn</a:t>
          </a:r>
          <a:r>
            <a:rPr lang="en-US" sz="1800" b="1" dirty="0"/>
            <a:t> </a:t>
          </a:r>
          <a:r>
            <a:rPr lang="en-US" sz="1800" b="1" dirty="0" err="1"/>
            <a:t>ngắn</a:t>
          </a:r>
          <a:r>
            <a:rPr lang="en-US" sz="1800" b="1" dirty="0"/>
            <a:t>.</a:t>
          </a:r>
        </a:p>
      </dgm:t>
    </dgm:pt>
    <dgm:pt modelId="{51732372-2342-4451-BA97-95A098C6225C}" cxnId="{61C4E430-954F-459A-941A-2FFE77EB4EAF}" type="parTrans">
      <dgm:prSet/>
      <dgm:spPr/>
      <dgm:t>
        <a:bodyPr/>
        <a:lstStyle/>
        <a:p>
          <a:endParaRPr lang="en-US" sz="1800" b="1"/>
        </a:p>
      </dgm:t>
    </dgm:pt>
    <dgm:pt modelId="{02F633D7-DFEA-49D9-8B64-349542DAD0A2}" cxnId="{61C4E430-954F-459A-941A-2FFE77EB4EAF}" type="sibTrans">
      <dgm:prSet/>
      <dgm:spPr/>
      <dgm:t>
        <a:bodyPr/>
        <a:lstStyle/>
        <a:p>
          <a:endParaRPr lang="en-US" sz="1800" b="1"/>
        </a:p>
      </dgm:t>
    </dgm:pt>
    <dgm:pt modelId="{D78176C3-A120-445B-9F78-8A490F5430D8}">
      <dgm:prSet custT="1"/>
      <dgm:spPr/>
      <dgm:t>
        <a:bodyPr/>
        <a:lstStyle/>
        <a:p>
          <a:pPr algn="just"/>
          <a:r>
            <a:rPr lang="en-US" sz="1800" b="1"/>
            <a:t>Phát biểu rõ ràng; nghe hiểu ý kiến người nói.</a:t>
          </a:r>
        </a:p>
      </dgm:t>
    </dgm:pt>
    <dgm:pt modelId="{9E4FEFFB-1F3C-4C1F-AD25-257BE4D749ED}" cxnId="{9C447BC2-5D31-41C5-BDC0-121F1A71CAEE}" type="parTrans">
      <dgm:prSet/>
      <dgm:spPr/>
      <dgm:t>
        <a:bodyPr/>
        <a:lstStyle/>
        <a:p>
          <a:endParaRPr lang="en-US" sz="1800" b="1"/>
        </a:p>
      </dgm:t>
    </dgm:pt>
    <dgm:pt modelId="{8690DAF2-8FFB-480C-A779-11B6C9AF50AD}" cxnId="{9C447BC2-5D31-41C5-BDC0-121F1A71CAEE}" type="sibTrans">
      <dgm:prSet/>
      <dgm:spPr/>
      <dgm:t>
        <a:bodyPr/>
        <a:lstStyle/>
        <a:p>
          <a:endParaRPr lang="en-US" sz="1800" b="1"/>
        </a:p>
      </dgm:t>
    </dgm:pt>
    <dgm:pt modelId="{349F4153-B76E-4DC0-BAE1-C7EB8770676A}">
      <dgm:prSet custT="1"/>
      <dgm:spPr/>
      <dgm:t>
        <a:bodyPr/>
        <a:lstStyle/>
        <a:p>
          <a:pPr algn="just"/>
          <a:r>
            <a:rPr lang="en-US" sz="1800" b="1"/>
            <a:t>Hiểu và biết xúc động trước cái đẹp, cái thiện thể hiện trong các văn bản văn học.</a:t>
          </a:r>
        </a:p>
      </dgm:t>
    </dgm:pt>
    <dgm:pt modelId="{FAC5CE27-4F2E-4108-9343-BC0880B8F719}" cxnId="{8BAB8287-F14E-4801-8F8C-5A5DF904D075}" type="parTrans">
      <dgm:prSet/>
      <dgm:spPr/>
      <dgm:t>
        <a:bodyPr/>
        <a:lstStyle/>
        <a:p>
          <a:endParaRPr lang="en-US" sz="1800" b="1"/>
        </a:p>
      </dgm:t>
    </dgm:pt>
    <dgm:pt modelId="{C402A570-CF50-43E1-A5B2-2B8B7339155B}" cxnId="{8BAB8287-F14E-4801-8F8C-5A5DF904D075}" type="sibTrans">
      <dgm:prSet/>
      <dgm:spPr/>
      <dgm:t>
        <a:bodyPr/>
        <a:lstStyle/>
        <a:p>
          <a:endParaRPr lang="en-US" sz="1800" b="1"/>
        </a:p>
      </dgm:t>
    </dgm:pt>
    <dgm:pt modelId="{84910720-35B4-46F6-9A92-FBCBAD747DDA}" type="pres">
      <dgm:prSet presAssocID="{22662A68-043E-46D6-B56A-BA7C2E889550}" presName="diagram" presStyleCnt="0">
        <dgm:presLayoutVars>
          <dgm:chPref val="1"/>
          <dgm:dir/>
          <dgm:animOne val="branch"/>
          <dgm:animLvl val="lvl"/>
          <dgm:resizeHandles/>
        </dgm:presLayoutVars>
      </dgm:prSet>
      <dgm:spPr/>
    </dgm:pt>
    <dgm:pt modelId="{A53741A3-7CBF-417E-B401-1D8FAA964A5D}" type="pres">
      <dgm:prSet presAssocID="{521636C4-09B6-450C-B973-FD1C604E789D}" presName="root" presStyleCnt="0"/>
      <dgm:spPr/>
    </dgm:pt>
    <dgm:pt modelId="{ECF4F96E-3F45-49CF-A44E-C1667305ACCA}" type="pres">
      <dgm:prSet presAssocID="{521636C4-09B6-450C-B973-FD1C604E789D}" presName="rootComposite" presStyleCnt="0"/>
      <dgm:spPr/>
    </dgm:pt>
    <dgm:pt modelId="{047885CF-5614-4076-8205-F6171C9CC5CF}" type="pres">
      <dgm:prSet presAssocID="{521636C4-09B6-450C-B973-FD1C604E789D}" presName="rootText" presStyleLbl="node1" presStyleIdx="0" presStyleCnt="2" custScaleX="137734" custLinFactNeighborX="-48904" custLinFactNeighborY="4283"/>
      <dgm:spPr/>
    </dgm:pt>
    <dgm:pt modelId="{69F1E701-C89E-4488-B253-AAE2D5DCA243}" type="pres">
      <dgm:prSet presAssocID="{521636C4-09B6-450C-B973-FD1C604E789D}" presName="rootConnector" presStyleLbl="node1" presStyleIdx="0" presStyleCnt="2"/>
      <dgm:spPr/>
    </dgm:pt>
    <dgm:pt modelId="{4CD55A73-50E1-4271-A36E-23B9896EADF9}" type="pres">
      <dgm:prSet presAssocID="{521636C4-09B6-450C-B973-FD1C604E789D}" presName="childShape" presStyleCnt="0"/>
      <dgm:spPr/>
    </dgm:pt>
    <dgm:pt modelId="{F576620B-84B7-440E-9812-020C8DCA2713}" type="pres">
      <dgm:prSet presAssocID="{E76C2EE7-FBAF-4CAD-B1CE-D577DAA821D5}" presName="Name13" presStyleLbl="parChTrans1D2" presStyleIdx="0" presStyleCnt="7"/>
      <dgm:spPr/>
    </dgm:pt>
    <dgm:pt modelId="{EC3BAA84-60DE-4729-9443-BCAC6387328E}" type="pres">
      <dgm:prSet presAssocID="{845EA6D8-C18E-4F8C-9218-C89D09CDBB4C}" presName="childText" presStyleLbl="bgAcc1" presStyleIdx="0" presStyleCnt="7" custScaleX="227982" custScaleY="64923" custLinFactNeighborX="-21997" custLinFactNeighborY="1007">
        <dgm:presLayoutVars>
          <dgm:bulletEnabled val="1"/>
        </dgm:presLayoutVars>
      </dgm:prSet>
      <dgm:spPr/>
    </dgm:pt>
    <dgm:pt modelId="{852A8106-9B1C-42FA-8017-DF1CEFAF1624}" type="pres">
      <dgm:prSet presAssocID="{108E2035-7B93-45BF-8321-A37DED229FCE}" presName="Name13" presStyleLbl="parChTrans1D2" presStyleIdx="1" presStyleCnt="7"/>
      <dgm:spPr/>
    </dgm:pt>
    <dgm:pt modelId="{EC10EE9E-E52B-4FCA-BC42-DC5424E65F06}" type="pres">
      <dgm:prSet presAssocID="{2340BAC5-2CF1-4277-9310-804E85DD8A07}" presName="childText" presStyleLbl="bgAcc1" presStyleIdx="1" presStyleCnt="7" custScaleX="228279" custScaleY="89547" custLinFactNeighborX="-19920" custLinFactNeighborY="-22307">
        <dgm:presLayoutVars>
          <dgm:bulletEnabled val="1"/>
        </dgm:presLayoutVars>
      </dgm:prSet>
      <dgm:spPr/>
    </dgm:pt>
    <dgm:pt modelId="{AE7931C8-2182-49D0-AF54-A8E05781D82D}" type="pres">
      <dgm:prSet presAssocID="{51732372-2342-4451-BA97-95A098C6225C}" presName="Name13" presStyleLbl="parChTrans1D2" presStyleIdx="2" presStyleCnt="7"/>
      <dgm:spPr/>
    </dgm:pt>
    <dgm:pt modelId="{637BA747-5A23-4671-AFA3-182FD63B38EA}" type="pres">
      <dgm:prSet presAssocID="{40AB4E32-3036-4D62-8B66-08DFFF204AA1}" presName="childText" presStyleLbl="bgAcc1" presStyleIdx="2" presStyleCnt="7" custScaleX="228279" custScaleY="107505" custLinFactNeighborX="-18794" custLinFactNeighborY="-37569">
        <dgm:presLayoutVars>
          <dgm:bulletEnabled val="1"/>
        </dgm:presLayoutVars>
      </dgm:prSet>
      <dgm:spPr/>
    </dgm:pt>
    <dgm:pt modelId="{C6FFEB77-DFC1-4650-ACAB-E643016EF114}" type="pres">
      <dgm:prSet presAssocID="{9E4FEFFB-1F3C-4C1F-AD25-257BE4D749ED}" presName="Name13" presStyleLbl="parChTrans1D2" presStyleIdx="3" presStyleCnt="7"/>
      <dgm:spPr/>
    </dgm:pt>
    <dgm:pt modelId="{4DF67C7B-84E5-4BF0-A2E8-494CA04877F7}" type="pres">
      <dgm:prSet presAssocID="{D78176C3-A120-445B-9F78-8A490F5430D8}" presName="childText" presStyleLbl="bgAcc1" presStyleIdx="3" presStyleCnt="7" custScaleX="228279" custScaleY="58004" custLinFactNeighborX="-17996" custLinFactNeighborY="-38555">
        <dgm:presLayoutVars>
          <dgm:bulletEnabled val="1"/>
        </dgm:presLayoutVars>
      </dgm:prSet>
      <dgm:spPr/>
    </dgm:pt>
    <dgm:pt modelId="{B3DCB3FD-DBBE-4959-8D0B-BE3779184090}" type="pres">
      <dgm:prSet presAssocID="{AC9A3C91-02B9-478B-BCB4-7996CBAA06EE}" presName="root" presStyleCnt="0"/>
      <dgm:spPr/>
    </dgm:pt>
    <dgm:pt modelId="{27B6DD26-E10E-4F60-BC40-2BD20BB05B2C}" type="pres">
      <dgm:prSet presAssocID="{AC9A3C91-02B9-478B-BCB4-7996CBAA06EE}" presName="rootComposite" presStyleCnt="0"/>
      <dgm:spPr/>
    </dgm:pt>
    <dgm:pt modelId="{9F754ADC-6019-4246-A47E-7951F5291F2C}" type="pres">
      <dgm:prSet presAssocID="{AC9A3C91-02B9-478B-BCB4-7996CBAA06EE}" presName="rootText" presStyleLbl="node1" presStyleIdx="1" presStyleCnt="2" custScaleX="137734" custLinFactNeighborX="7345" custLinFactNeighborY="4283"/>
      <dgm:spPr/>
    </dgm:pt>
    <dgm:pt modelId="{DB5E099E-C9A2-4144-8E83-95138DC8A6B5}" type="pres">
      <dgm:prSet presAssocID="{AC9A3C91-02B9-478B-BCB4-7996CBAA06EE}" presName="rootConnector" presStyleLbl="node1" presStyleIdx="1" presStyleCnt="2"/>
      <dgm:spPr/>
    </dgm:pt>
    <dgm:pt modelId="{5EE4237B-C25C-43F0-BB14-98310F3B6B6F}" type="pres">
      <dgm:prSet presAssocID="{AC9A3C91-02B9-478B-BCB4-7996CBAA06EE}" presName="childShape" presStyleCnt="0"/>
      <dgm:spPr/>
    </dgm:pt>
    <dgm:pt modelId="{881B5D9F-AB1F-4E13-BF94-8E70E332C999}" type="pres">
      <dgm:prSet presAssocID="{589B0170-F2F3-4EB9-B545-C14ECD80D0C8}" presName="Name13" presStyleLbl="parChTrans1D2" presStyleIdx="4" presStyleCnt="7"/>
      <dgm:spPr/>
    </dgm:pt>
    <dgm:pt modelId="{4D116197-1BED-46D6-A38F-6939A57CBD2A}" type="pres">
      <dgm:prSet presAssocID="{D7F342BF-8185-4B89-AAFB-DBB188251537}" presName="childText" presStyleLbl="bgAcc1" presStyleIdx="4" presStyleCnt="7" custScaleX="212636" custScaleY="77384">
        <dgm:presLayoutVars>
          <dgm:bulletEnabled val="1"/>
        </dgm:presLayoutVars>
      </dgm:prSet>
      <dgm:spPr/>
    </dgm:pt>
    <dgm:pt modelId="{9BD1EEDD-FAA6-44D1-89D7-B1CF0DCA3B70}" type="pres">
      <dgm:prSet presAssocID="{0D14F14B-6505-4B85-A5E6-2A0F483860EC}" presName="Name13" presStyleLbl="parChTrans1D2" presStyleIdx="5" presStyleCnt="7"/>
      <dgm:spPr/>
    </dgm:pt>
    <dgm:pt modelId="{05DEE008-85E4-43DB-8EFE-F9A2A73A1186}" type="pres">
      <dgm:prSet presAssocID="{87B9B3D2-195D-4F30-B420-EBEBBC356A5D}" presName="childText" presStyleLbl="bgAcc1" presStyleIdx="5" presStyleCnt="7" custScaleX="212636" custScaleY="58281">
        <dgm:presLayoutVars>
          <dgm:bulletEnabled val="1"/>
        </dgm:presLayoutVars>
      </dgm:prSet>
      <dgm:spPr/>
    </dgm:pt>
    <dgm:pt modelId="{DC7672C4-C1F7-4421-8DEA-6C565B542394}" type="pres">
      <dgm:prSet presAssocID="{FAC5CE27-4F2E-4108-9343-BC0880B8F719}" presName="Name13" presStyleLbl="parChTrans1D2" presStyleIdx="6" presStyleCnt="7"/>
      <dgm:spPr/>
    </dgm:pt>
    <dgm:pt modelId="{86F46B38-6109-4CE5-B345-BA6D4B1A192C}" type="pres">
      <dgm:prSet presAssocID="{349F4153-B76E-4DC0-BAE1-C7EB8770676A}" presName="childText" presStyleLbl="bgAcc1" presStyleIdx="6" presStyleCnt="7" custScaleX="212367" custScaleY="153858">
        <dgm:presLayoutVars>
          <dgm:bulletEnabled val="1"/>
        </dgm:presLayoutVars>
      </dgm:prSet>
      <dgm:spPr/>
    </dgm:pt>
  </dgm:ptLst>
  <dgm:cxnLst>
    <dgm:cxn modelId="{BB511706-E108-40CD-AA6D-7F92AD883897}" type="presOf" srcId="{521636C4-09B6-450C-B973-FD1C604E789D}" destId="{69F1E701-C89E-4488-B253-AAE2D5DCA243}" srcOrd="1" destOrd="0" presId="urn:microsoft.com/office/officeart/2005/8/layout/hierarchy3"/>
    <dgm:cxn modelId="{6B73ED08-C75A-4F5F-B6C2-7FC49590FEA1}" type="presOf" srcId="{349F4153-B76E-4DC0-BAE1-C7EB8770676A}" destId="{86F46B38-6109-4CE5-B345-BA6D4B1A192C}" srcOrd="0" destOrd="0" presId="urn:microsoft.com/office/officeart/2005/8/layout/hierarchy3"/>
    <dgm:cxn modelId="{E5C08816-1330-45EA-BC39-BD386405DFA1}" type="presOf" srcId="{521636C4-09B6-450C-B973-FD1C604E789D}" destId="{047885CF-5614-4076-8205-F6171C9CC5CF}" srcOrd="0" destOrd="0" presId="urn:microsoft.com/office/officeart/2005/8/layout/hierarchy3"/>
    <dgm:cxn modelId="{76719418-5150-4BA5-A74F-574F6F1B3EB4}" srcId="{521636C4-09B6-450C-B973-FD1C604E789D}" destId="{2340BAC5-2CF1-4277-9310-804E85DD8A07}" srcOrd="1" destOrd="0" parTransId="{108E2035-7B93-45BF-8321-A37DED229FCE}" sibTransId="{F43759CA-1D9D-4257-9F44-20DA6B7404B7}"/>
    <dgm:cxn modelId="{877CB01D-7E14-461B-8B94-6E65155A367C}" srcId="{22662A68-043E-46D6-B56A-BA7C2E889550}" destId="{AC9A3C91-02B9-478B-BCB4-7996CBAA06EE}" srcOrd="1" destOrd="0" parTransId="{39D9601B-DBB6-44C8-9E7E-CEB9F8F63906}" sibTransId="{AE5E65EB-CCEE-4C35-ABF5-86C61199BB15}"/>
    <dgm:cxn modelId="{AE8AB921-1FD2-4A9B-8B23-D4B190950253}" type="presOf" srcId="{589B0170-F2F3-4EB9-B545-C14ECD80D0C8}" destId="{881B5D9F-AB1F-4E13-BF94-8E70E332C999}" srcOrd="0" destOrd="0" presId="urn:microsoft.com/office/officeart/2005/8/layout/hierarchy3"/>
    <dgm:cxn modelId="{0E6D9E2C-7A90-4594-AD0A-13E7DA2274E1}" type="presOf" srcId="{0D14F14B-6505-4B85-A5E6-2A0F483860EC}" destId="{9BD1EEDD-FAA6-44D1-89D7-B1CF0DCA3B70}" srcOrd="0" destOrd="0" presId="urn:microsoft.com/office/officeart/2005/8/layout/hierarchy3"/>
    <dgm:cxn modelId="{61C4E430-954F-459A-941A-2FFE77EB4EAF}" srcId="{521636C4-09B6-450C-B973-FD1C604E789D}" destId="{40AB4E32-3036-4D62-8B66-08DFFF204AA1}" srcOrd="2" destOrd="0" parTransId="{51732372-2342-4451-BA97-95A098C6225C}" sibTransId="{02F633D7-DFEA-49D9-8B64-349542DAD0A2}"/>
    <dgm:cxn modelId="{23E91F3E-5140-4BBB-BAF0-14FB7A72652E}" type="presOf" srcId="{D78176C3-A120-445B-9F78-8A490F5430D8}" destId="{4DF67C7B-84E5-4BF0-A2E8-494CA04877F7}" srcOrd="0" destOrd="0" presId="urn:microsoft.com/office/officeart/2005/8/layout/hierarchy3"/>
    <dgm:cxn modelId="{DCF34967-8D74-4501-B984-D535CD0E4BF8}" type="presOf" srcId="{AC9A3C91-02B9-478B-BCB4-7996CBAA06EE}" destId="{9F754ADC-6019-4246-A47E-7951F5291F2C}" srcOrd="0" destOrd="0" presId="urn:microsoft.com/office/officeart/2005/8/layout/hierarchy3"/>
    <dgm:cxn modelId="{DF16496B-5745-4184-90EC-78DC87877CE1}" type="presOf" srcId="{2340BAC5-2CF1-4277-9310-804E85DD8A07}" destId="{EC10EE9E-E52B-4FCA-BC42-DC5424E65F06}" srcOrd="0" destOrd="0" presId="urn:microsoft.com/office/officeart/2005/8/layout/hierarchy3"/>
    <dgm:cxn modelId="{D9238D4E-C2A4-45CF-B0B7-A4E900DE19AC}" type="presOf" srcId="{87B9B3D2-195D-4F30-B420-EBEBBC356A5D}" destId="{05DEE008-85E4-43DB-8EFE-F9A2A73A1186}" srcOrd="0" destOrd="0" presId="urn:microsoft.com/office/officeart/2005/8/layout/hierarchy3"/>
    <dgm:cxn modelId="{0E1DD653-5ED8-4FF6-B707-5AD8AEA94550}" type="presOf" srcId="{9E4FEFFB-1F3C-4C1F-AD25-257BE4D749ED}" destId="{C6FFEB77-DFC1-4650-ACAB-E643016EF114}" srcOrd="0" destOrd="0" presId="urn:microsoft.com/office/officeart/2005/8/layout/hierarchy3"/>
    <dgm:cxn modelId="{9EAD7657-6933-48AF-BD88-41B4229C1186}" type="presOf" srcId="{FAC5CE27-4F2E-4108-9343-BC0880B8F719}" destId="{DC7672C4-C1F7-4421-8DEA-6C565B542394}" srcOrd="0" destOrd="0" presId="urn:microsoft.com/office/officeart/2005/8/layout/hierarchy3"/>
    <dgm:cxn modelId="{90A26158-A7E8-4044-B089-0C4740F49671}" type="presOf" srcId="{40AB4E32-3036-4D62-8B66-08DFFF204AA1}" destId="{637BA747-5A23-4671-AFA3-182FD63B38EA}" srcOrd="0" destOrd="0" presId="urn:microsoft.com/office/officeart/2005/8/layout/hierarchy3"/>
    <dgm:cxn modelId="{2EEEB384-9377-4353-9466-574E6334F832}" type="presOf" srcId="{22662A68-043E-46D6-B56A-BA7C2E889550}" destId="{84910720-35B4-46F6-9A92-FBCBAD747DDA}" srcOrd="0" destOrd="0" presId="urn:microsoft.com/office/officeart/2005/8/layout/hierarchy3"/>
    <dgm:cxn modelId="{8BAB8287-F14E-4801-8F8C-5A5DF904D075}" srcId="{AC9A3C91-02B9-478B-BCB4-7996CBAA06EE}" destId="{349F4153-B76E-4DC0-BAE1-C7EB8770676A}" srcOrd="2" destOrd="0" parTransId="{FAC5CE27-4F2E-4108-9343-BC0880B8F719}" sibTransId="{C402A570-CF50-43E1-A5B2-2B8B7339155B}"/>
    <dgm:cxn modelId="{CB28229E-E773-4070-8B25-B207A0527195}" type="presOf" srcId="{108E2035-7B93-45BF-8321-A37DED229FCE}" destId="{852A8106-9B1C-42FA-8017-DF1CEFAF1624}" srcOrd="0" destOrd="0" presId="urn:microsoft.com/office/officeart/2005/8/layout/hierarchy3"/>
    <dgm:cxn modelId="{9C447BC2-5D31-41C5-BDC0-121F1A71CAEE}" srcId="{521636C4-09B6-450C-B973-FD1C604E789D}" destId="{D78176C3-A120-445B-9F78-8A490F5430D8}" srcOrd="3" destOrd="0" parTransId="{9E4FEFFB-1F3C-4C1F-AD25-257BE4D749ED}" sibTransId="{8690DAF2-8FFB-480C-A779-11B6C9AF50AD}"/>
    <dgm:cxn modelId="{7501F4C5-49DD-492F-B577-FFCE73F67B09}" type="presOf" srcId="{845EA6D8-C18E-4F8C-9218-C89D09CDBB4C}" destId="{EC3BAA84-60DE-4729-9443-BCAC6387328E}" srcOrd="0" destOrd="0" presId="urn:microsoft.com/office/officeart/2005/8/layout/hierarchy3"/>
    <dgm:cxn modelId="{ACAC6AC6-19CA-4B7E-9DA0-2E0A8E7E5AFF}" srcId="{521636C4-09B6-450C-B973-FD1C604E789D}" destId="{845EA6D8-C18E-4F8C-9218-C89D09CDBB4C}" srcOrd="0" destOrd="0" parTransId="{E76C2EE7-FBAF-4CAD-B1CE-D577DAA821D5}" sibTransId="{B8758FE7-6C87-43AA-B061-7BBCB2BC6662}"/>
    <dgm:cxn modelId="{147D1EC8-74CA-4F26-9EDB-ECFDD21FA678}" srcId="{22662A68-043E-46D6-B56A-BA7C2E889550}" destId="{521636C4-09B6-450C-B973-FD1C604E789D}" srcOrd="0" destOrd="0" parTransId="{5D101512-8728-4AA6-9908-8CD7A0A05EC1}" sibTransId="{9028418E-1077-437E-B410-BE4CBD44856D}"/>
    <dgm:cxn modelId="{23217BCE-1DF0-4CEB-92F4-309F03FAEC80}" srcId="{AC9A3C91-02B9-478B-BCB4-7996CBAA06EE}" destId="{87B9B3D2-195D-4F30-B420-EBEBBC356A5D}" srcOrd="1" destOrd="0" parTransId="{0D14F14B-6505-4B85-A5E6-2A0F483860EC}" sibTransId="{634492F7-0B74-4EB2-8A3E-665D09146866}"/>
    <dgm:cxn modelId="{0758CCD2-C8D7-454A-963C-1C64B84ADCD0}" srcId="{AC9A3C91-02B9-478B-BCB4-7996CBAA06EE}" destId="{D7F342BF-8185-4B89-AAFB-DBB188251537}" srcOrd="0" destOrd="0" parTransId="{589B0170-F2F3-4EB9-B545-C14ECD80D0C8}" sibTransId="{85609319-BD5D-4B01-AE94-43F254419E3E}"/>
    <dgm:cxn modelId="{BF06C4DA-B882-4E96-AB76-54AC4338B4E1}" type="presOf" srcId="{51732372-2342-4451-BA97-95A098C6225C}" destId="{AE7931C8-2182-49D0-AF54-A8E05781D82D}" srcOrd="0" destOrd="0" presId="urn:microsoft.com/office/officeart/2005/8/layout/hierarchy3"/>
    <dgm:cxn modelId="{BA1F69E7-9E11-4EAE-B42F-4E9979CD5B77}" type="presOf" srcId="{AC9A3C91-02B9-478B-BCB4-7996CBAA06EE}" destId="{DB5E099E-C9A2-4144-8E83-95138DC8A6B5}" srcOrd="1" destOrd="0" presId="urn:microsoft.com/office/officeart/2005/8/layout/hierarchy3"/>
    <dgm:cxn modelId="{B238F6F9-97AC-49DD-9053-C3EA50C67E70}" type="presOf" srcId="{D7F342BF-8185-4B89-AAFB-DBB188251537}" destId="{4D116197-1BED-46D6-A38F-6939A57CBD2A}" srcOrd="0" destOrd="0" presId="urn:microsoft.com/office/officeart/2005/8/layout/hierarchy3"/>
    <dgm:cxn modelId="{ADE15EFD-C0F1-4B70-AC29-B7CEB7A34FB0}" type="presOf" srcId="{E76C2EE7-FBAF-4CAD-B1CE-D577DAA821D5}" destId="{F576620B-84B7-440E-9812-020C8DCA2713}" srcOrd="0" destOrd="0" presId="urn:microsoft.com/office/officeart/2005/8/layout/hierarchy3"/>
    <dgm:cxn modelId="{97FFD588-BCE8-404C-B318-E843F1854981}" type="presParOf" srcId="{84910720-35B4-46F6-9A92-FBCBAD747DDA}" destId="{A53741A3-7CBF-417E-B401-1D8FAA964A5D}" srcOrd="0" destOrd="0" presId="urn:microsoft.com/office/officeart/2005/8/layout/hierarchy3"/>
    <dgm:cxn modelId="{2C21C733-4F99-454D-BC39-821B0C9191B5}" type="presParOf" srcId="{A53741A3-7CBF-417E-B401-1D8FAA964A5D}" destId="{ECF4F96E-3F45-49CF-A44E-C1667305ACCA}" srcOrd="0" destOrd="0" presId="urn:microsoft.com/office/officeart/2005/8/layout/hierarchy3"/>
    <dgm:cxn modelId="{AA553E3E-E0C1-460B-B79D-EDF8671CE035}" type="presParOf" srcId="{ECF4F96E-3F45-49CF-A44E-C1667305ACCA}" destId="{047885CF-5614-4076-8205-F6171C9CC5CF}" srcOrd="0" destOrd="0" presId="urn:microsoft.com/office/officeart/2005/8/layout/hierarchy3"/>
    <dgm:cxn modelId="{9E716CC7-2012-4AE0-9EAE-7E37456147A0}" type="presParOf" srcId="{ECF4F96E-3F45-49CF-A44E-C1667305ACCA}" destId="{69F1E701-C89E-4488-B253-AAE2D5DCA243}" srcOrd="1" destOrd="0" presId="urn:microsoft.com/office/officeart/2005/8/layout/hierarchy3"/>
    <dgm:cxn modelId="{078C6C0F-A6A3-4AB2-89BD-3DD6440FDC37}" type="presParOf" srcId="{A53741A3-7CBF-417E-B401-1D8FAA964A5D}" destId="{4CD55A73-50E1-4271-A36E-23B9896EADF9}" srcOrd="1" destOrd="0" presId="urn:microsoft.com/office/officeart/2005/8/layout/hierarchy3"/>
    <dgm:cxn modelId="{0DC3B2A4-7F25-47BB-9193-23F04826EC7D}" type="presParOf" srcId="{4CD55A73-50E1-4271-A36E-23B9896EADF9}" destId="{F576620B-84B7-440E-9812-020C8DCA2713}" srcOrd="0" destOrd="0" presId="urn:microsoft.com/office/officeart/2005/8/layout/hierarchy3"/>
    <dgm:cxn modelId="{C0C74354-F525-4F42-ABA6-AF46998BF4AA}" type="presParOf" srcId="{4CD55A73-50E1-4271-A36E-23B9896EADF9}" destId="{EC3BAA84-60DE-4729-9443-BCAC6387328E}" srcOrd="1" destOrd="0" presId="urn:microsoft.com/office/officeart/2005/8/layout/hierarchy3"/>
    <dgm:cxn modelId="{F3DF08C8-D67A-4297-8D45-9417A72F0973}" type="presParOf" srcId="{4CD55A73-50E1-4271-A36E-23B9896EADF9}" destId="{852A8106-9B1C-42FA-8017-DF1CEFAF1624}" srcOrd="2" destOrd="0" presId="urn:microsoft.com/office/officeart/2005/8/layout/hierarchy3"/>
    <dgm:cxn modelId="{14B4A6FA-6AFE-4900-BFCD-7478DA9D6F1B}" type="presParOf" srcId="{4CD55A73-50E1-4271-A36E-23B9896EADF9}" destId="{EC10EE9E-E52B-4FCA-BC42-DC5424E65F06}" srcOrd="3" destOrd="0" presId="urn:microsoft.com/office/officeart/2005/8/layout/hierarchy3"/>
    <dgm:cxn modelId="{CAF1FF79-18CA-455B-8D6E-4C58F01C8660}" type="presParOf" srcId="{4CD55A73-50E1-4271-A36E-23B9896EADF9}" destId="{AE7931C8-2182-49D0-AF54-A8E05781D82D}" srcOrd="4" destOrd="0" presId="urn:microsoft.com/office/officeart/2005/8/layout/hierarchy3"/>
    <dgm:cxn modelId="{59BBE39C-745E-4D3E-9AE9-675D6928E2E1}" type="presParOf" srcId="{4CD55A73-50E1-4271-A36E-23B9896EADF9}" destId="{637BA747-5A23-4671-AFA3-182FD63B38EA}" srcOrd="5" destOrd="0" presId="urn:microsoft.com/office/officeart/2005/8/layout/hierarchy3"/>
    <dgm:cxn modelId="{2F97798D-10B6-4A4D-81F8-A72169B5C902}" type="presParOf" srcId="{4CD55A73-50E1-4271-A36E-23B9896EADF9}" destId="{C6FFEB77-DFC1-4650-ACAB-E643016EF114}" srcOrd="6" destOrd="0" presId="urn:microsoft.com/office/officeart/2005/8/layout/hierarchy3"/>
    <dgm:cxn modelId="{61E7535E-30B7-4138-9F85-4E70BA974E2F}" type="presParOf" srcId="{4CD55A73-50E1-4271-A36E-23B9896EADF9}" destId="{4DF67C7B-84E5-4BF0-A2E8-494CA04877F7}" srcOrd="7" destOrd="0" presId="urn:microsoft.com/office/officeart/2005/8/layout/hierarchy3"/>
    <dgm:cxn modelId="{513EC24B-90E9-4150-AD84-7B8E15ACB8D5}" type="presParOf" srcId="{84910720-35B4-46F6-9A92-FBCBAD747DDA}" destId="{B3DCB3FD-DBBE-4959-8D0B-BE3779184090}" srcOrd="1" destOrd="0" presId="urn:microsoft.com/office/officeart/2005/8/layout/hierarchy3"/>
    <dgm:cxn modelId="{101946F9-59DA-4CE0-A348-D925E9548B57}" type="presParOf" srcId="{B3DCB3FD-DBBE-4959-8D0B-BE3779184090}" destId="{27B6DD26-E10E-4F60-BC40-2BD20BB05B2C}" srcOrd="0" destOrd="0" presId="urn:microsoft.com/office/officeart/2005/8/layout/hierarchy3"/>
    <dgm:cxn modelId="{CB675D62-B62F-480F-A60F-F5B36C20F5C9}" type="presParOf" srcId="{27B6DD26-E10E-4F60-BC40-2BD20BB05B2C}" destId="{9F754ADC-6019-4246-A47E-7951F5291F2C}" srcOrd="0" destOrd="0" presId="urn:microsoft.com/office/officeart/2005/8/layout/hierarchy3"/>
    <dgm:cxn modelId="{535E3660-592C-4EA5-926D-EDB91E7DA7ED}" type="presParOf" srcId="{27B6DD26-E10E-4F60-BC40-2BD20BB05B2C}" destId="{DB5E099E-C9A2-4144-8E83-95138DC8A6B5}" srcOrd="1" destOrd="0" presId="urn:microsoft.com/office/officeart/2005/8/layout/hierarchy3"/>
    <dgm:cxn modelId="{BC438321-2BA3-4A68-A4C3-B6EEEF7D9A1C}" type="presParOf" srcId="{B3DCB3FD-DBBE-4959-8D0B-BE3779184090}" destId="{5EE4237B-C25C-43F0-BB14-98310F3B6B6F}" srcOrd="1" destOrd="0" presId="urn:microsoft.com/office/officeart/2005/8/layout/hierarchy3"/>
    <dgm:cxn modelId="{F63A0832-3BAB-48A3-AAC9-80899E24C9CC}" type="presParOf" srcId="{5EE4237B-C25C-43F0-BB14-98310F3B6B6F}" destId="{881B5D9F-AB1F-4E13-BF94-8E70E332C999}" srcOrd="0" destOrd="0" presId="urn:microsoft.com/office/officeart/2005/8/layout/hierarchy3"/>
    <dgm:cxn modelId="{53EE1666-FC9C-4F24-A76A-1EB951253169}" type="presParOf" srcId="{5EE4237B-C25C-43F0-BB14-98310F3B6B6F}" destId="{4D116197-1BED-46D6-A38F-6939A57CBD2A}" srcOrd="1" destOrd="0" presId="urn:microsoft.com/office/officeart/2005/8/layout/hierarchy3"/>
    <dgm:cxn modelId="{1FC2FA89-5460-415A-89FC-8294D56CD345}" type="presParOf" srcId="{5EE4237B-C25C-43F0-BB14-98310F3B6B6F}" destId="{9BD1EEDD-FAA6-44D1-89D7-B1CF0DCA3B70}" srcOrd="2" destOrd="0" presId="urn:microsoft.com/office/officeart/2005/8/layout/hierarchy3"/>
    <dgm:cxn modelId="{94C9854A-704C-4CFB-A7F9-A73CFF9553DE}" type="presParOf" srcId="{5EE4237B-C25C-43F0-BB14-98310F3B6B6F}" destId="{05DEE008-85E4-43DB-8EFE-F9A2A73A1186}" srcOrd="3" destOrd="0" presId="urn:microsoft.com/office/officeart/2005/8/layout/hierarchy3"/>
    <dgm:cxn modelId="{925B2877-8632-4829-AC87-D2CA02B188A0}" type="presParOf" srcId="{5EE4237B-C25C-43F0-BB14-98310F3B6B6F}" destId="{DC7672C4-C1F7-4421-8DEA-6C565B542394}" srcOrd="4" destOrd="0" presId="urn:microsoft.com/office/officeart/2005/8/layout/hierarchy3"/>
    <dgm:cxn modelId="{7AD322E5-28D1-4322-A21C-2EA5634FAFCB}" type="presParOf" srcId="{5EE4237B-C25C-43F0-BB14-98310F3B6B6F}" destId="{86F46B38-6109-4CE5-B345-BA6D4B1A192C}" srcOrd="5" destOrd="0" presId="urn:microsoft.com/office/officeart/2005/8/layout/hierarchy3"/>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BF85621-95DC-43A6-BD23-A9922F8DD23C}" type="doc">
      <dgm:prSet loTypeId="urn:microsoft.com/office/officeart/2005/8/layout/hierarchy6" loCatId="hierarchy" qsTypeId="urn:microsoft.com/office/officeart/2005/8/quickstyle/simple1" qsCatId="simple" csTypeId="urn:microsoft.com/office/officeart/2005/8/colors/colorful2" csCatId="colorful" phldr="1"/>
      <dgm:spPr/>
      <dgm:t>
        <a:bodyPr/>
        <a:lstStyle/>
        <a:p>
          <a:endParaRPr lang="en-US"/>
        </a:p>
      </dgm:t>
    </dgm:pt>
    <dgm:pt modelId="{B6580B3C-7AD7-49F5-B374-A58BDBD49344}">
      <dgm:prSet phldrT="[Text]"/>
      <dgm:spPr/>
      <dgm:t>
        <a:bodyPr/>
        <a:lstStyle/>
        <a:p>
          <a:r>
            <a:rPr lang="vi-VN" dirty="0">
              <a:solidFill>
                <a:schemeClr val="tx1"/>
              </a:solidFill>
            </a:rPr>
            <a:t>Yêu cầu cần đạt</a:t>
          </a:r>
          <a:endParaRPr lang="en-US" dirty="0">
            <a:solidFill>
              <a:schemeClr val="tx1"/>
            </a:solidFill>
          </a:endParaRPr>
        </a:p>
      </dgm:t>
    </dgm:pt>
    <dgm:pt modelId="{C8268E13-B5C5-477C-A022-27909150C3AA}" cxnId="{BD96656B-CC18-4024-A2B0-9B5E9E774BAD}" type="parTrans">
      <dgm:prSet/>
      <dgm:spPr/>
      <dgm:t>
        <a:bodyPr/>
        <a:lstStyle/>
        <a:p>
          <a:endParaRPr lang="en-US">
            <a:solidFill>
              <a:schemeClr val="tx1"/>
            </a:solidFill>
          </a:endParaRPr>
        </a:p>
      </dgm:t>
    </dgm:pt>
    <dgm:pt modelId="{23DF3891-C29E-46B7-AA8F-65A4D4DB869A}" cxnId="{BD96656B-CC18-4024-A2B0-9B5E9E774BAD}" type="sibTrans">
      <dgm:prSet/>
      <dgm:spPr/>
      <dgm:t>
        <a:bodyPr/>
        <a:lstStyle/>
        <a:p>
          <a:endParaRPr lang="en-US">
            <a:solidFill>
              <a:schemeClr val="tx1"/>
            </a:solidFill>
          </a:endParaRPr>
        </a:p>
      </dgm:t>
    </dgm:pt>
    <dgm:pt modelId="{3ED77C32-E090-40FE-A35A-F97A2340AE9B}">
      <dgm:prSet phldrT="[Text]"/>
      <dgm:spPr/>
      <dgm:t>
        <a:bodyPr/>
        <a:lstStyle/>
        <a:p>
          <a:pPr algn="just"/>
          <a:r>
            <a:rPr lang="en-US" dirty="0" err="1">
              <a:solidFill>
                <a:schemeClr val="tx1"/>
              </a:solidFill>
            </a:rPr>
            <a:t>Yêu</a:t>
          </a:r>
          <a:r>
            <a:rPr lang="en-US" dirty="0">
              <a:solidFill>
                <a:schemeClr val="tx1"/>
              </a:solidFill>
            </a:rPr>
            <a:t> </a:t>
          </a:r>
          <a:r>
            <a:rPr lang="en-US" dirty="0" err="1">
              <a:solidFill>
                <a:schemeClr val="tx1"/>
              </a:solidFill>
            </a:rPr>
            <a:t>cầu</a:t>
          </a:r>
          <a:r>
            <a:rPr lang="en-US" dirty="0">
              <a:solidFill>
                <a:schemeClr val="tx1"/>
              </a:solidFill>
            </a:rPr>
            <a:t> </a:t>
          </a:r>
          <a:r>
            <a:rPr lang="en-US" dirty="0" err="1">
              <a:solidFill>
                <a:schemeClr val="tx1"/>
              </a:solidFill>
            </a:rPr>
            <a:t>cần</a:t>
          </a:r>
          <a:r>
            <a:rPr lang="en-US" dirty="0">
              <a:solidFill>
                <a:schemeClr val="tx1"/>
              </a:solidFill>
            </a:rPr>
            <a:t> </a:t>
          </a:r>
          <a:r>
            <a:rPr lang="en-US" dirty="0" err="1">
              <a:solidFill>
                <a:schemeClr val="tx1"/>
              </a:solidFill>
            </a:rPr>
            <a:t>đạt</a:t>
          </a:r>
          <a:r>
            <a:rPr lang="en-US" dirty="0">
              <a:solidFill>
                <a:schemeClr val="tx1"/>
              </a:solidFill>
            </a:rPr>
            <a:t> </a:t>
          </a:r>
          <a:r>
            <a:rPr lang="en-US" dirty="0" err="1">
              <a:solidFill>
                <a:schemeClr val="tx1"/>
              </a:solidFill>
            </a:rPr>
            <a:t>về</a:t>
          </a:r>
          <a:r>
            <a:rPr lang="en-US" dirty="0">
              <a:solidFill>
                <a:schemeClr val="tx1"/>
              </a:solidFill>
            </a:rPr>
            <a:t> </a:t>
          </a:r>
          <a:r>
            <a:rPr lang="en-US" dirty="0" err="1">
              <a:solidFill>
                <a:schemeClr val="tx1"/>
              </a:solidFill>
            </a:rPr>
            <a:t>phẩm</a:t>
          </a:r>
          <a:r>
            <a:rPr lang="en-US" dirty="0">
              <a:solidFill>
                <a:schemeClr val="tx1"/>
              </a:solidFill>
            </a:rPr>
            <a:t> </a:t>
          </a:r>
          <a:r>
            <a:rPr lang="en-US" dirty="0" err="1">
              <a:solidFill>
                <a:schemeClr val="tx1"/>
              </a:solidFill>
            </a:rPr>
            <a:t>chất</a:t>
          </a:r>
          <a:r>
            <a:rPr lang="en-US" dirty="0">
              <a:solidFill>
                <a:schemeClr val="tx1"/>
              </a:solidFill>
            </a:rPr>
            <a:t> </a:t>
          </a:r>
          <a:r>
            <a:rPr lang="en-US" dirty="0" err="1">
              <a:solidFill>
                <a:schemeClr val="tx1"/>
              </a:solidFill>
            </a:rPr>
            <a:t>chủ</a:t>
          </a:r>
          <a:r>
            <a:rPr lang="en-US" dirty="0">
              <a:solidFill>
                <a:schemeClr val="tx1"/>
              </a:solidFill>
            </a:rPr>
            <a:t> </a:t>
          </a:r>
          <a:r>
            <a:rPr lang="en-US" dirty="0" err="1">
              <a:solidFill>
                <a:schemeClr val="tx1"/>
              </a:solidFill>
            </a:rPr>
            <a:t>yếu</a:t>
          </a:r>
          <a:r>
            <a:rPr lang="en-US" dirty="0">
              <a:solidFill>
                <a:schemeClr val="tx1"/>
              </a:solidFill>
            </a:rPr>
            <a:t> </a:t>
          </a:r>
          <a:r>
            <a:rPr lang="en-US" dirty="0" err="1">
              <a:solidFill>
                <a:schemeClr val="tx1"/>
              </a:solidFill>
            </a:rPr>
            <a:t>và</a:t>
          </a:r>
          <a:r>
            <a:rPr lang="en-US" dirty="0">
              <a:solidFill>
                <a:schemeClr val="tx1"/>
              </a:solidFill>
            </a:rPr>
            <a:t> </a:t>
          </a:r>
          <a:r>
            <a:rPr lang="en-US" dirty="0" err="1">
              <a:solidFill>
                <a:schemeClr val="tx1"/>
              </a:solidFill>
            </a:rPr>
            <a:t>năng</a:t>
          </a:r>
          <a:r>
            <a:rPr lang="en-US" dirty="0">
              <a:solidFill>
                <a:schemeClr val="tx1"/>
              </a:solidFill>
            </a:rPr>
            <a:t> </a:t>
          </a:r>
          <a:r>
            <a:rPr lang="en-US" dirty="0" err="1">
              <a:solidFill>
                <a:schemeClr val="tx1"/>
              </a:solidFill>
            </a:rPr>
            <a:t>lực</a:t>
          </a:r>
          <a:r>
            <a:rPr lang="en-US" dirty="0">
              <a:solidFill>
                <a:schemeClr val="tx1"/>
              </a:solidFill>
            </a:rPr>
            <a:t> </a:t>
          </a:r>
          <a:r>
            <a:rPr lang="en-US" dirty="0" err="1">
              <a:solidFill>
                <a:schemeClr val="tx1"/>
              </a:solidFill>
            </a:rPr>
            <a:t>chung</a:t>
          </a:r>
          <a:endParaRPr lang="en-US" dirty="0">
            <a:solidFill>
              <a:schemeClr val="tx1"/>
            </a:solidFill>
          </a:endParaRPr>
        </a:p>
      </dgm:t>
    </dgm:pt>
    <dgm:pt modelId="{B3F0680D-F584-45B1-8D73-079493534604}" cxnId="{B9973B96-4C7A-4F8E-B06B-F5BCE1D21C56}" type="parTrans">
      <dgm:prSet/>
      <dgm:spPr/>
      <dgm:t>
        <a:bodyPr/>
        <a:lstStyle/>
        <a:p>
          <a:endParaRPr lang="en-US">
            <a:solidFill>
              <a:schemeClr val="tx1"/>
            </a:solidFill>
          </a:endParaRPr>
        </a:p>
      </dgm:t>
    </dgm:pt>
    <dgm:pt modelId="{19A4F710-1C3C-46C5-91C9-0A1A30D53C4E}" cxnId="{B9973B96-4C7A-4F8E-B06B-F5BCE1D21C56}" type="sibTrans">
      <dgm:prSet/>
      <dgm:spPr/>
      <dgm:t>
        <a:bodyPr/>
        <a:lstStyle/>
        <a:p>
          <a:endParaRPr lang="en-US">
            <a:solidFill>
              <a:schemeClr val="tx1"/>
            </a:solidFill>
          </a:endParaRPr>
        </a:p>
      </dgm:t>
    </dgm:pt>
    <dgm:pt modelId="{605E10AB-949A-4A13-8B93-DE039B05C1AF}">
      <dgm:prSet phldrT="[Text]"/>
      <dgm:spPr/>
      <dgm:t>
        <a:bodyPr/>
        <a:lstStyle/>
        <a:p>
          <a:pPr algn="just"/>
          <a:r>
            <a:rPr lang="en-US" dirty="0" err="1">
              <a:solidFill>
                <a:schemeClr val="tx1"/>
              </a:solidFill>
            </a:rPr>
            <a:t>Yêu</a:t>
          </a:r>
          <a:r>
            <a:rPr lang="en-US" dirty="0">
              <a:solidFill>
                <a:schemeClr val="tx1"/>
              </a:solidFill>
            </a:rPr>
            <a:t> </a:t>
          </a:r>
          <a:r>
            <a:rPr lang="en-US" dirty="0" err="1">
              <a:solidFill>
                <a:schemeClr val="tx1"/>
              </a:solidFill>
            </a:rPr>
            <a:t>cầu</a:t>
          </a:r>
          <a:r>
            <a:rPr lang="en-US" dirty="0">
              <a:solidFill>
                <a:schemeClr val="tx1"/>
              </a:solidFill>
            </a:rPr>
            <a:t> </a:t>
          </a:r>
          <a:r>
            <a:rPr lang="en-US" dirty="0" err="1">
              <a:solidFill>
                <a:schemeClr val="tx1"/>
              </a:solidFill>
            </a:rPr>
            <a:t>cần</a:t>
          </a:r>
          <a:r>
            <a:rPr lang="en-US" dirty="0">
              <a:solidFill>
                <a:schemeClr val="tx1"/>
              </a:solidFill>
            </a:rPr>
            <a:t> </a:t>
          </a:r>
          <a:r>
            <a:rPr lang="en-US" dirty="0" err="1">
              <a:solidFill>
                <a:schemeClr val="tx1"/>
              </a:solidFill>
            </a:rPr>
            <a:t>đạt</a:t>
          </a:r>
          <a:r>
            <a:rPr lang="en-US" dirty="0">
              <a:solidFill>
                <a:schemeClr val="tx1"/>
              </a:solidFill>
            </a:rPr>
            <a:t> </a:t>
          </a:r>
          <a:r>
            <a:rPr lang="en-US" dirty="0" err="1">
              <a:solidFill>
                <a:schemeClr val="tx1"/>
              </a:solidFill>
            </a:rPr>
            <a:t>về</a:t>
          </a:r>
          <a:r>
            <a:rPr lang="en-US" dirty="0">
              <a:solidFill>
                <a:schemeClr val="tx1"/>
              </a:solidFill>
            </a:rPr>
            <a:t> </a:t>
          </a:r>
          <a:r>
            <a:rPr lang="en-US" dirty="0" err="1">
              <a:solidFill>
                <a:schemeClr val="tx1"/>
              </a:solidFill>
            </a:rPr>
            <a:t>năng</a:t>
          </a:r>
          <a:r>
            <a:rPr lang="en-US" dirty="0">
              <a:solidFill>
                <a:schemeClr val="tx1"/>
              </a:solidFill>
            </a:rPr>
            <a:t> </a:t>
          </a:r>
          <a:r>
            <a:rPr lang="en-US" dirty="0" err="1">
              <a:solidFill>
                <a:schemeClr val="tx1"/>
              </a:solidFill>
            </a:rPr>
            <a:t>lực</a:t>
          </a:r>
          <a:r>
            <a:rPr lang="en-US" dirty="0">
              <a:solidFill>
                <a:schemeClr val="tx1"/>
              </a:solidFill>
            </a:rPr>
            <a:t> </a:t>
          </a:r>
          <a:r>
            <a:rPr lang="en-US" dirty="0" err="1">
              <a:solidFill>
                <a:schemeClr val="tx1"/>
              </a:solidFill>
            </a:rPr>
            <a:t>đặc</a:t>
          </a:r>
          <a:r>
            <a:rPr lang="en-US" dirty="0">
              <a:solidFill>
                <a:schemeClr val="tx1"/>
              </a:solidFill>
            </a:rPr>
            <a:t> </a:t>
          </a:r>
          <a:r>
            <a:rPr lang="en-US" dirty="0" err="1">
              <a:solidFill>
                <a:schemeClr val="tx1"/>
              </a:solidFill>
            </a:rPr>
            <a:t>thù</a:t>
          </a:r>
          <a:endParaRPr lang="en-US" dirty="0">
            <a:solidFill>
              <a:schemeClr val="tx1"/>
            </a:solidFill>
          </a:endParaRPr>
        </a:p>
      </dgm:t>
    </dgm:pt>
    <dgm:pt modelId="{5FD8C88C-3BF5-464F-9458-34E14A149026}" cxnId="{195787D5-B8CB-4E77-A1A2-12A712BC3FB4}" type="parTrans">
      <dgm:prSet/>
      <dgm:spPr/>
      <dgm:t>
        <a:bodyPr/>
        <a:lstStyle/>
        <a:p>
          <a:endParaRPr lang="en-US">
            <a:solidFill>
              <a:schemeClr val="tx1"/>
            </a:solidFill>
          </a:endParaRPr>
        </a:p>
      </dgm:t>
    </dgm:pt>
    <dgm:pt modelId="{ABD0D1F6-4B57-4070-B152-84D696ABC55E}" cxnId="{195787D5-B8CB-4E77-A1A2-12A712BC3FB4}" type="sibTrans">
      <dgm:prSet/>
      <dgm:spPr/>
      <dgm:t>
        <a:bodyPr/>
        <a:lstStyle/>
        <a:p>
          <a:endParaRPr lang="en-US">
            <a:solidFill>
              <a:schemeClr val="tx1"/>
            </a:solidFill>
          </a:endParaRPr>
        </a:p>
      </dgm:t>
    </dgm:pt>
    <dgm:pt modelId="{8A255EF7-E720-4D1B-8B9D-771CF63FF93D}" type="pres">
      <dgm:prSet presAssocID="{7BF85621-95DC-43A6-BD23-A9922F8DD23C}" presName="mainComposite" presStyleCnt="0">
        <dgm:presLayoutVars>
          <dgm:chPref val="1"/>
          <dgm:dir/>
          <dgm:animOne val="branch"/>
          <dgm:animLvl val="lvl"/>
          <dgm:resizeHandles val="exact"/>
        </dgm:presLayoutVars>
      </dgm:prSet>
      <dgm:spPr/>
    </dgm:pt>
    <dgm:pt modelId="{9D125656-469F-4E95-9ECF-4BBD26CEA794}" type="pres">
      <dgm:prSet presAssocID="{7BF85621-95DC-43A6-BD23-A9922F8DD23C}" presName="hierFlow" presStyleCnt="0"/>
      <dgm:spPr/>
    </dgm:pt>
    <dgm:pt modelId="{3020B5D0-DEE8-436E-AE52-CE26C1978D6E}" type="pres">
      <dgm:prSet presAssocID="{7BF85621-95DC-43A6-BD23-A9922F8DD23C}" presName="hierChild1" presStyleCnt="0">
        <dgm:presLayoutVars>
          <dgm:chPref val="1"/>
          <dgm:animOne val="branch"/>
          <dgm:animLvl val="lvl"/>
        </dgm:presLayoutVars>
      </dgm:prSet>
      <dgm:spPr/>
    </dgm:pt>
    <dgm:pt modelId="{6C2D26C6-62EA-47F5-B898-E03FEC9B27E3}" type="pres">
      <dgm:prSet presAssocID="{B6580B3C-7AD7-49F5-B374-A58BDBD49344}" presName="Name14" presStyleCnt="0"/>
      <dgm:spPr/>
    </dgm:pt>
    <dgm:pt modelId="{B9083928-ACC5-4CF5-81D6-6250710529C9}" type="pres">
      <dgm:prSet presAssocID="{B6580B3C-7AD7-49F5-B374-A58BDBD49344}" presName="level1Shape" presStyleLbl="node0" presStyleIdx="0" presStyleCnt="1" custScaleY="58534">
        <dgm:presLayoutVars>
          <dgm:chPref val="3"/>
        </dgm:presLayoutVars>
      </dgm:prSet>
      <dgm:spPr/>
    </dgm:pt>
    <dgm:pt modelId="{6A482AEF-1AE6-4B05-85BC-3D68F437E642}" type="pres">
      <dgm:prSet presAssocID="{B6580B3C-7AD7-49F5-B374-A58BDBD49344}" presName="hierChild2" presStyleCnt="0"/>
      <dgm:spPr/>
    </dgm:pt>
    <dgm:pt modelId="{835E3796-8F88-4C4C-A3EB-0060A539E319}" type="pres">
      <dgm:prSet presAssocID="{B3F0680D-F584-45B1-8D73-079493534604}" presName="Name19" presStyleLbl="parChTrans1D2" presStyleIdx="0" presStyleCnt="2"/>
      <dgm:spPr/>
    </dgm:pt>
    <dgm:pt modelId="{98E3D933-D320-472C-8D50-41DECB7BA75C}" type="pres">
      <dgm:prSet presAssocID="{3ED77C32-E090-40FE-A35A-F97A2340AE9B}" presName="Name21" presStyleCnt="0"/>
      <dgm:spPr/>
    </dgm:pt>
    <dgm:pt modelId="{123EA31B-A37F-4A22-8437-2FEFCE908CBC}" type="pres">
      <dgm:prSet presAssocID="{3ED77C32-E090-40FE-A35A-F97A2340AE9B}" presName="level2Shape" presStyleLbl="node2" presStyleIdx="0" presStyleCnt="2"/>
      <dgm:spPr/>
    </dgm:pt>
    <dgm:pt modelId="{C88CA3FA-944E-428F-98AB-D9C435A26B7D}" type="pres">
      <dgm:prSet presAssocID="{3ED77C32-E090-40FE-A35A-F97A2340AE9B}" presName="hierChild3" presStyleCnt="0"/>
      <dgm:spPr/>
    </dgm:pt>
    <dgm:pt modelId="{1C7E5D6E-5530-469E-91A0-CAE8CD99080F}" type="pres">
      <dgm:prSet presAssocID="{5FD8C88C-3BF5-464F-9458-34E14A149026}" presName="Name19" presStyleLbl="parChTrans1D2" presStyleIdx="1" presStyleCnt="2"/>
      <dgm:spPr/>
    </dgm:pt>
    <dgm:pt modelId="{47A3312B-4215-4985-897A-ABD44EFE73ED}" type="pres">
      <dgm:prSet presAssocID="{605E10AB-949A-4A13-8B93-DE039B05C1AF}" presName="Name21" presStyleCnt="0"/>
      <dgm:spPr/>
    </dgm:pt>
    <dgm:pt modelId="{BCC59631-5C8B-443C-8EF6-D4498E8D836F}" type="pres">
      <dgm:prSet presAssocID="{605E10AB-949A-4A13-8B93-DE039B05C1AF}" presName="level2Shape" presStyleLbl="node2" presStyleIdx="1" presStyleCnt="2"/>
      <dgm:spPr/>
    </dgm:pt>
    <dgm:pt modelId="{3120F6D1-5CC6-41AD-9D9C-201853694AFE}" type="pres">
      <dgm:prSet presAssocID="{605E10AB-949A-4A13-8B93-DE039B05C1AF}" presName="hierChild3" presStyleCnt="0"/>
      <dgm:spPr/>
    </dgm:pt>
    <dgm:pt modelId="{20DAC6EF-9C26-40F5-ABC9-084590225B7E}" type="pres">
      <dgm:prSet presAssocID="{7BF85621-95DC-43A6-BD23-A9922F8DD23C}" presName="bgShapesFlow" presStyleCnt="0"/>
      <dgm:spPr/>
    </dgm:pt>
  </dgm:ptLst>
  <dgm:cxnLst>
    <dgm:cxn modelId="{77203104-54B1-4DFF-B813-4BF6ED41BC4D}" type="presOf" srcId="{605E10AB-949A-4A13-8B93-DE039B05C1AF}" destId="{BCC59631-5C8B-443C-8EF6-D4498E8D836F}" srcOrd="0" destOrd="0" presId="urn:microsoft.com/office/officeart/2005/8/layout/hierarchy6"/>
    <dgm:cxn modelId="{BD96656B-CC18-4024-A2B0-9B5E9E774BAD}" srcId="{7BF85621-95DC-43A6-BD23-A9922F8DD23C}" destId="{B6580B3C-7AD7-49F5-B374-A58BDBD49344}" srcOrd="0" destOrd="0" parTransId="{C8268E13-B5C5-477C-A022-27909150C3AA}" sibTransId="{23DF3891-C29E-46B7-AA8F-65A4D4DB869A}"/>
    <dgm:cxn modelId="{08FE827F-CE28-41D6-9C72-55AAD05BC28B}" type="presOf" srcId="{5FD8C88C-3BF5-464F-9458-34E14A149026}" destId="{1C7E5D6E-5530-469E-91A0-CAE8CD99080F}" srcOrd="0" destOrd="0" presId="urn:microsoft.com/office/officeart/2005/8/layout/hierarchy6"/>
    <dgm:cxn modelId="{B9973B96-4C7A-4F8E-B06B-F5BCE1D21C56}" srcId="{B6580B3C-7AD7-49F5-B374-A58BDBD49344}" destId="{3ED77C32-E090-40FE-A35A-F97A2340AE9B}" srcOrd="0" destOrd="0" parTransId="{B3F0680D-F584-45B1-8D73-079493534604}" sibTransId="{19A4F710-1C3C-46C5-91C9-0A1A30D53C4E}"/>
    <dgm:cxn modelId="{62646D9F-6368-4E5A-87D9-7EF9C7EAC68A}" type="presOf" srcId="{7BF85621-95DC-43A6-BD23-A9922F8DD23C}" destId="{8A255EF7-E720-4D1B-8B9D-771CF63FF93D}" srcOrd="0" destOrd="0" presId="urn:microsoft.com/office/officeart/2005/8/layout/hierarchy6"/>
    <dgm:cxn modelId="{DA567DA0-6AA0-4193-BDB4-250604B661A2}" type="presOf" srcId="{B3F0680D-F584-45B1-8D73-079493534604}" destId="{835E3796-8F88-4C4C-A3EB-0060A539E319}" srcOrd="0" destOrd="0" presId="urn:microsoft.com/office/officeart/2005/8/layout/hierarchy6"/>
    <dgm:cxn modelId="{1E8090AD-69FC-48AC-AE2A-6499D3036AE2}" type="presOf" srcId="{3ED77C32-E090-40FE-A35A-F97A2340AE9B}" destId="{123EA31B-A37F-4A22-8437-2FEFCE908CBC}" srcOrd="0" destOrd="0" presId="urn:microsoft.com/office/officeart/2005/8/layout/hierarchy6"/>
    <dgm:cxn modelId="{195787D5-B8CB-4E77-A1A2-12A712BC3FB4}" srcId="{B6580B3C-7AD7-49F5-B374-A58BDBD49344}" destId="{605E10AB-949A-4A13-8B93-DE039B05C1AF}" srcOrd="1" destOrd="0" parTransId="{5FD8C88C-3BF5-464F-9458-34E14A149026}" sibTransId="{ABD0D1F6-4B57-4070-B152-84D696ABC55E}"/>
    <dgm:cxn modelId="{089B53E2-15A9-40E5-A611-FC18986D1637}" type="presOf" srcId="{B6580B3C-7AD7-49F5-B374-A58BDBD49344}" destId="{B9083928-ACC5-4CF5-81D6-6250710529C9}" srcOrd="0" destOrd="0" presId="urn:microsoft.com/office/officeart/2005/8/layout/hierarchy6"/>
    <dgm:cxn modelId="{D143E625-86CF-45D8-98D0-206B115EDB40}" type="presParOf" srcId="{8A255EF7-E720-4D1B-8B9D-771CF63FF93D}" destId="{9D125656-469F-4E95-9ECF-4BBD26CEA794}" srcOrd="0" destOrd="0" presId="urn:microsoft.com/office/officeart/2005/8/layout/hierarchy6"/>
    <dgm:cxn modelId="{7576C1BB-CC53-4501-B2DE-DD66275B60E9}" type="presParOf" srcId="{9D125656-469F-4E95-9ECF-4BBD26CEA794}" destId="{3020B5D0-DEE8-436E-AE52-CE26C1978D6E}" srcOrd="0" destOrd="0" presId="urn:microsoft.com/office/officeart/2005/8/layout/hierarchy6"/>
    <dgm:cxn modelId="{2CA0E372-6303-4887-B413-54EF99C3F6DD}" type="presParOf" srcId="{3020B5D0-DEE8-436E-AE52-CE26C1978D6E}" destId="{6C2D26C6-62EA-47F5-B898-E03FEC9B27E3}" srcOrd="0" destOrd="0" presId="urn:microsoft.com/office/officeart/2005/8/layout/hierarchy6"/>
    <dgm:cxn modelId="{C2970177-2F4C-4C42-A495-B3FAC922868F}" type="presParOf" srcId="{6C2D26C6-62EA-47F5-B898-E03FEC9B27E3}" destId="{B9083928-ACC5-4CF5-81D6-6250710529C9}" srcOrd="0" destOrd="0" presId="urn:microsoft.com/office/officeart/2005/8/layout/hierarchy6"/>
    <dgm:cxn modelId="{E89E756A-E91A-45CF-B605-CD0CDD0B1250}" type="presParOf" srcId="{6C2D26C6-62EA-47F5-B898-E03FEC9B27E3}" destId="{6A482AEF-1AE6-4B05-85BC-3D68F437E642}" srcOrd="1" destOrd="0" presId="urn:microsoft.com/office/officeart/2005/8/layout/hierarchy6"/>
    <dgm:cxn modelId="{AC94D2DE-1699-4B63-A3F0-7575FBD9E2F5}" type="presParOf" srcId="{6A482AEF-1AE6-4B05-85BC-3D68F437E642}" destId="{835E3796-8F88-4C4C-A3EB-0060A539E319}" srcOrd="0" destOrd="0" presId="urn:microsoft.com/office/officeart/2005/8/layout/hierarchy6"/>
    <dgm:cxn modelId="{6DEFFF34-D8E0-409B-AB6F-05CD741F1588}" type="presParOf" srcId="{6A482AEF-1AE6-4B05-85BC-3D68F437E642}" destId="{98E3D933-D320-472C-8D50-41DECB7BA75C}" srcOrd="1" destOrd="0" presId="urn:microsoft.com/office/officeart/2005/8/layout/hierarchy6"/>
    <dgm:cxn modelId="{38746379-313A-4130-9BF4-45824840C365}" type="presParOf" srcId="{98E3D933-D320-472C-8D50-41DECB7BA75C}" destId="{123EA31B-A37F-4A22-8437-2FEFCE908CBC}" srcOrd="0" destOrd="0" presId="urn:microsoft.com/office/officeart/2005/8/layout/hierarchy6"/>
    <dgm:cxn modelId="{B3A260A5-8856-474C-8A89-5A857BB30C39}" type="presParOf" srcId="{98E3D933-D320-472C-8D50-41DECB7BA75C}" destId="{C88CA3FA-944E-428F-98AB-D9C435A26B7D}" srcOrd="1" destOrd="0" presId="urn:microsoft.com/office/officeart/2005/8/layout/hierarchy6"/>
    <dgm:cxn modelId="{B402D0E7-1A74-44DF-B067-5DC2B95CC45C}" type="presParOf" srcId="{6A482AEF-1AE6-4B05-85BC-3D68F437E642}" destId="{1C7E5D6E-5530-469E-91A0-CAE8CD99080F}" srcOrd="2" destOrd="0" presId="urn:microsoft.com/office/officeart/2005/8/layout/hierarchy6"/>
    <dgm:cxn modelId="{7E9A1438-1A27-4CCD-8EFB-75E778439DA7}" type="presParOf" srcId="{6A482AEF-1AE6-4B05-85BC-3D68F437E642}" destId="{47A3312B-4215-4985-897A-ABD44EFE73ED}" srcOrd="3" destOrd="0" presId="urn:microsoft.com/office/officeart/2005/8/layout/hierarchy6"/>
    <dgm:cxn modelId="{A26E4865-EB96-4676-951B-C9F50BB8D332}" type="presParOf" srcId="{47A3312B-4215-4985-897A-ABD44EFE73ED}" destId="{BCC59631-5C8B-443C-8EF6-D4498E8D836F}" srcOrd="0" destOrd="0" presId="urn:microsoft.com/office/officeart/2005/8/layout/hierarchy6"/>
    <dgm:cxn modelId="{3C2EA5BC-3218-42DD-A1BE-ADA4EEC9B1C8}" type="presParOf" srcId="{47A3312B-4215-4985-897A-ABD44EFE73ED}" destId="{3120F6D1-5CC6-41AD-9D9C-201853694AFE}" srcOrd="1" destOrd="0" presId="urn:microsoft.com/office/officeart/2005/8/layout/hierarchy6"/>
    <dgm:cxn modelId="{2FEBFB3D-77A5-4B91-B0D1-FE6CBC8CA906}" type="presParOf" srcId="{8A255EF7-E720-4D1B-8B9D-771CF63FF93D}" destId="{20DAC6EF-9C26-40F5-ABC9-084590225B7E}" srcOrd="1" destOrd="0" presId="urn:microsoft.com/office/officeart/2005/8/layout/hierarchy6"/>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7B592F8-6107-4C5B-B87B-84DD98B027B6}" type="doc">
      <dgm:prSet loTypeId="urn:microsoft.com/office/officeart/2005/8/layout/hierarchy6" loCatId="hierarchy" qsTypeId="urn:microsoft.com/office/officeart/2005/8/quickstyle/simple1" qsCatId="simple" csTypeId="urn:microsoft.com/office/officeart/2005/8/colors/colorful2" csCatId="colorful" phldr="1"/>
      <dgm:spPr/>
      <dgm:t>
        <a:bodyPr/>
        <a:lstStyle/>
        <a:p>
          <a:endParaRPr lang="en-US"/>
        </a:p>
      </dgm:t>
    </dgm:pt>
    <dgm:pt modelId="{C341BFED-E776-4A3E-9E90-E642B2E8FBFC}">
      <dgm:prSet phldrT="[Text]" custT="1"/>
      <dgm:spPr/>
      <dgm:t>
        <a:bodyPr/>
        <a:lstStyle/>
        <a:p>
          <a:r>
            <a:rPr lang="en-US" sz="2400">
              <a:solidFill>
                <a:schemeClr val="tx1"/>
              </a:solidFill>
            </a:rPr>
            <a:t>Năng lực đặc thù</a:t>
          </a:r>
        </a:p>
      </dgm:t>
    </dgm:pt>
    <dgm:pt modelId="{C70BC964-F77F-425F-AA93-B63E37BBC90F}" cxnId="{2AB12F06-C869-47CB-8D56-F71F397A2F23}" type="parTrans">
      <dgm:prSet/>
      <dgm:spPr/>
      <dgm:t>
        <a:bodyPr/>
        <a:lstStyle/>
        <a:p>
          <a:endParaRPr lang="en-US" sz="2400">
            <a:solidFill>
              <a:schemeClr val="tx1"/>
            </a:solidFill>
          </a:endParaRPr>
        </a:p>
      </dgm:t>
    </dgm:pt>
    <dgm:pt modelId="{452FD061-B334-49B7-8A27-5280A88BC10F}" cxnId="{2AB12F06-C869-47CB-8D56-F71F397A2F23}" type="sibTrans">
      <dgm:prSet/>
      <dgm:spPr/>
      <dgm:t>
        <a:bodyPr/>
        <a:lstStyle/>
        <a:p>
          <a:endParaRPr lang="en-US" sz="2400">
            <a:solidFill>
              <a:schemeClr val="tx1"/>
            </a:solidFill>
          </a:endParaRPr>
        </a:p>
      </dgm:t>
    </dgm:pt>
    <dgm:pt modelId="{8D420A3E-63C4-46A9-BFCC-E0F38D79DFE7}">
      <dgm:prSet phldrT="[Text]" custT="1"/>
      <dgm:spPr/>
      <dgm:t>
        <a:bodyPr/>
        <a:lstStyle/>
        <a:p>
          <a:r>
            <a:rPr lang="en-US" sz="2400">
              <a:solidFill>
                <a:schemeClr val="tx1"/>
              </a:solidFill>
            </a:rPr>
            <a:t>Năng lực ngôn ngữ</a:t>
          </a:r>
        </a:p>
      </dgm:t>
    </dgm:pt>
    <dgm:pt modelId="{ADFDE982-12F8-4DDE-B05F-871E136F00D1}" cxnId="{A64116CD-342D-4F8C-9C03-876A33937808}" type="parTrans">
      <dgm:prSet/>
      <dgm:spPr/>
      <dgm:t>
        <a:bodyPr/>
        <a:lstStyle/>
        <a:p>
          <a:endParaRPr lang="en-US" sz="2400">
            <a:solidFill>
              <a:schemeClr val="tx1"/>
            </a:solidFill>
          </a:endParaRPr>
        </a:p>
      </dgm:t>
    </dgm:pt>
    <dgm:pt modelId="{88A1FD2B-AB97-4A0A-BCB3-63EAC731512B}" cxnId="{A64116CD-342D-4F8C-9C03-876A33937808}" type="sibTrans">
      <dgm:prSet/>
      <dgm:spPr/>
      <dgm:t>
        <a:bodyPr/>
        <a:lstStyle/>
        <a:p>
          <a:endParaRPr lang="en-US" sz="2400">
            <a:solidFill>
              <a:schemeClr val="tx1"/>
            </a:solidFill>
          </a:endParaRPr>
        </a:p>
      </dgm:t>
    </dgm:pt>
    <dgm:pt modelId="{81CB5DA7-9755-43C6-A952-C670EA4E808B}">
      <dgm:prSet phldrT="[Text]" custT="1"/>
      <dgm:spPr/>
      <dgm:t>
        <a:bodyPr/>
        <a:lstStyle/>
        <a:p>
          <a:r>
            <a:rPr lang="en-US" sz="2400">
              <a:solidFill>
                <a:schemeClr val="tx1"/>
              </a:solidFill>
            </a:rPr>
            <a:t>Năng lực văn học</a:t>
          </a:r>
        </a:p>
      </dgm:t>
    </dgm:pt>
    <dgm:pt modelId="{5003AA15-F9F2-4C87-A0C7-8679335C38F2}" cxnId="{BFC32FD1-8680-492C-90AB-D23860466F3B}" type="parTrans">
      <dgm:prSet/>
      <dgm:spPr/>
      <dgm:t>
        <a:bodyPr/>
        <a:lstStyle/>
        <a:p>
          <a:endParaRPr lang="en-US" sz="2400">
            <a:solidFill>
              <a:schemeClr val="tx1"/>
            </a:solidFill>
          </a:endParaRPr>
        </a:p>
      </dgm:t>
    </dgm:pt>
    <dgm:pt modelId="{68986A9C-BEF2-46D9-925A-8C34451462F7}" cxnId="{BFC32FD1-8680-492C-90AB-D23860466F3B}" type="sibTrans">
      <dgm:prSet/>
      <dgm:spPr/>
      <dgm:t>
        <a:bodyPr/>
        <a:lstStyle/>
        <a:p>
          <a:endParaRPr lang="en-US" sz="2400">
            <a:solidFill>
              <a:schemeClr val="tx1"/>
            </a:solidFill>
          </a:endParaRPr>
        </a:p>
      </dgm:t>
    </dgm:pt>
    <dgm:pt modelId="{B0804B10-52FA-43CB-AB2C-ACE888CE2253}" type="pres">
      <dgm:prSet presAssocID="{17B592F8-6107-4C5B-B87B-84DD98B027B6}" presName="mainComposite" presStyleCnt="0">
        <dgm:presLayoutVars>
          <dgm:chPref val="1"/>
          <dgm:dir/>
          <dgm:animOne val="branch"/>
          <dgm:animLvl val="lvl"/>
          <dgm:resizeHandles val="exact"/>
        </dgm:presLayoutVars>
      </dgm:prSet>
      <dgm:spPr/>
    </dgm:pt>
    <dgm:pt modelId="{EA7140D3-4655-439D-A21D-4BAD79391D32}" type="pres">
      <dgm:prSet presAssocID="{17B592F8-6107-4C5B-B87B-84DD98B027B6}" presName="hierFlow" presStyleCnt="0"/>
      <dgm:spPr/>
    </dgm:pt>
    <dgm:pt modelId="{BCAF2CB0-AC33-4511-880A-B612270BF29C}" type="pres">
      <dgm:prSet presAssocID="{17B592F8-6107-4C5B-B87B-84DD98B027B6}" presName="hierChild1" presStyleCnt="0">
        <dgm:presLayoutVars>
          <dgm:chPref val="1"/>
          <dgm:animOne val="branch"/>
          <dgm:animLvl val="lvl"/>
        </dgm:presLayoutVars>
      </dgm:prSet>
      <dgm:spPr/>
    </dgm:pt>
    <dgm:pt modelId="{6A00F33B-8C24-4F11-8561-8FB9343D5164}" type="pres">
      <dgm:prSet presAssocID="{C341BFED-E776-4A3E-9E90-E642B2E8FBFC}" presName="Name14" presStyleCnt="0"/>
      <dgm:spPr/>
    </dgm:pt>
    <dgm:pt modelId="{960BA015-2D6F-4503-9032-261529BBB86E}" type="pres">
      <dgm:prSet presAssocID="{C341BFED-E776-4A3E-9E90-E642B2E8FBFC}" presName="level1Shape" presStyleLbl="node0" presStyleIdx="0" presStyleCnt="1" custScaleY="64034">
        <dgm:presLayoutVars>
          <dgm:chPref val="3"/>
        </dgm:presLayoutVars>
      </dgm:prSet>
      <dgm:spPr/>
    </dgm:pt>
    <dgm:pt modelId="{1D4D158B-D94F-4737-ADFC-7B0A425C11E9}" type="pres">
      <dgm:prSet presAssocID="{C341BFED-E776-4A3E-9E90-E642B2E8FBFC}" presName="hierChild2" presStyleCnt="0"/>
      <dgm:spPr/>
    </dgm:pt>
    <dgm:pt modelId="{C7F7851E-DCD6-4EE7-A3AA-6AC7076B6EF9}" type="pres">
      <dgm:prSet presAssocID="{ADFDE982-12F8-4DDE-B05F-871E136F00D1}" presName="Name19" presStyleLbl="parChTrans1D2" presStyleIdx="0" presStyleCnt="2"/>
      <dgm:spPr/>
    </dgm:pt>
    <dgm:pt modelId="{8C148D98-A013-4227-87BB-D1BCF9309AF4}" type="pres">
      <dgm:prSet presAssocID="{8D420A3E-63C4-46A9-BFCC-E0F38D79DFE7}" presName="Name21" presStyleCnt="0"/>
      <dgm:spPr/>
    </dgm:pt>
    <dgm:pt modelId="{791F0785-9AA2-4142-A915-1575D203E788}" type="pres">
      <dgm:prSet presAssocID="{8D420A3E-63C4-46A9-BFCC-E0F38D79DFE7}" presName="level2Shape" presStyleLbl="node2" presStyleIdx="0" presStyleCnt="2" custScaleY="61160"/>
      <dgm:spPr/>
    </dgm:pt>
    <dgm:pt modelId="{2C5DCA91-FA3C-4A03-9F3B-C94C19413560}" type="pres">
      <dgm:prSet presAssocID="{8D420A3E-63C4-46A9-BFCC-E0F38D79DFE7}" presName="hierChild3" presStyleCnt="0"/>
      <dgm:spPr/>
    </dgm:pt>
    <dgm:pt modelId="{38A46005-8212-406E-AA96-63E0ADC9C039}" type="pres">
      <dgm:prSet presAssocID="{5003AA15-F9F2-4C87-A0C7-8679335C38F2}" presName="Name19" presStyleLbl="parChTrans1D2" presStyleIdx="1" presStyleCnt="2"/>
      <dgm:spPr/>
    </dgm:pt>
    <dgm:pt modelId="{3520B016-E6C9-4890-8556-AC8FE6251197}" type="pres">
      <dgm:prSet presAssocID="{81CB5DA7-9755-43C6-A952-C670EA4E808B}" presName="Name21" presStyleCnt="0"/>
      <dgm:spPr/>
    </dgm:pt>
    <dgm:pt modelId="{E3A97151-C1E4-4E8F-B727-8AE31FD4F47E}" type="pres">
      <dgm:prSet presAssocID="{81CB5DA7-9755-43C6-A952-C670EA4E808B}" presName="level2Shape" presStyleLbl="node2" presStyleIdx="1" presStyleCnt="2" custScaleX="102050" custScaleY="61485"/>
      <dgm:spPr/>
    </dgm:pt>
    <dgm:pt modelId="{14B6D428-4E26-44C0-9B24-E4D9C8A7576C}" type="pres">
      <dgm:prSet presAssocID="{81CB5DA7-9755-43C6-A952-C670EA4E808B}" presName="hierChild3" presStyleCnt="0"/>
      <dgm:spPr/>
    </dgm:pt>
    <dgm:pt modelId="{388B0017-B522-4CCE-974A-3BB8E4B1D833}" type="pres">
      <dgm:prSet presAssocID="{17B592F8-6107-4C5B-B87B-84DD98B027B6}" presName="bgShapesFlow" presStyleCnt="0"/>
      <dgm:spPr/>
    </dgm:pt>
  </dgm:ptLst>
  <dgm:cxnLst>
    <dgm:cxn modelId="{2AB12F06-C869-47CB-8D56-F71F397A2F23}" srcId="{17B592F8-6107-4C5B-B87B-84DD98B027B6}" destId="{C341BFED-E776-4A3E-9E90-E642B2E8FBFC}" srcOrd="0" destOrd="0" parTransId="{C70BC964-F77F-425F-AA93-B63E37BBC90F}" sibTransId="{452FD061-B334-49B7-8A27-5280A88BC10F}"/>
    <dgm:cxn modelId="{023FB710-3B78-491A-B7EE-B1A15FDB00F4}" type="presOf" srcId="{81CB5DA7-9755-43C6-A952-C670EA4E808B}" destId="{E3A97151-C1E4-4E8F-B727-8AE31FD4F47E}" srcOrd="0" destOrd="0" presId="urn:microsoft.com/office/officeart/2005/8/layout/hierarchy6"/>
    <dgm:cxn modelId="{A2196D2C-3D03-4730-ADA8-C55A17B9B520}" type="presOf" srcId="{17B592F8-6107-4C5B-B87B-84DD98B027B6}" destId="{B0804B10-52FA-43CB-AB2C-ACE888CE2253}" srcOrd="0" destOrd="0" presId="urn:microsoft.com/office/officeart/2005/8/layout/hierarchy6"/>
    <dgm:cxn modelId="{4C1E2490-E334-4329-8201-C82CED4A3E66}" type="presOf" srcId="{ADFDE982-12F8-4DDE-B05F-871E136F00D1}" destId="{C7F7851E-DCD6-4EE7-A3AA-6AC7076B6EF9}" srcOrd="0" destOrd="0" presId="urn:microsoft.com/office/officeart/2005/8/layout/hierarchy6"/>
    <dgm:cxn modelId="{1ACF6E90-A84F-437B-87BF-85D207EF7E31}" type="presOf" srcId="{C341BFED-E776-4A3E-9E90-E642B2E8FBFC}" destId="{960BA015-2D6F-4503-9032-261529BBB86E}" srcOrd="0" destOrd="0" presId="urn:microsoft.com/office/officeart/2005/8/layout/hierarchy6"/>
    <dgm:cxn modelId="{B7B41FB9-9368-44D2-90AE-43248722862F}" type="presOf" srcId="{8D420A3E-63C4-46A9-BFCC-E0F38D79DFE7}" destId="{791F0785-9AA2-4142-A915-1575D203E788}" srcOrd="0" destOrd="0" presId="urn:microsoft.com/office/officeart/2005/8/layout/hierarchy6"/>
    <dgm:cxn modelId="{93DB78CC-CF90-485E-812C-06442ABA5DE5}" type="presOf" srcId="{5003AA15-F9F2-4C87-A0C7-8679335C38F2}" destId="{38A46005-8212-406E-AA96-63E0ADC9C039}" srcOrd="0" destOrd="0" presId="urn:microsoft.com/office/officeart/2005/8/layout/hierarchy6"/>
    <dgm:cxn modelId="{A64116CD-342D-4F8C-9C03-876A33937808}" srcId="{C341BFED-E776-4A3E-9E90-E642B2E8FBFC}" destId="{8D420A3E-63C4-46A9-BFCC-E0F38D79DFE7}" srcOrd="0" destOrd="0" parTransId="{ADFDE982-12F8-4DDE-B05F-871E136F00D1}" sibTransId="{88A1FD2B-AB97-4A0A-BCB3-63EAC731512B}"/>
    <dgm:cxn modelId="{BFC32FD1-8680-492C-90AB-D23860466F3B}" srcId="{C341BFED-E776-4A3E-9E90-E642B2E8FBFC}" destId="{81CB5DA7-9755-43C6-A952-C670EA4E808B}" srcOrd="1" destOrd="0" parTransId="{5003AA15-F9F2-4C87-A0C7-8679335C38F2}" sibTransId="{68986A9C-BEF2-46D9-925A-8C34451462F7}"/>
    <dgm:cxn modelId="{412269C1-043B-4D6F-B04A-ABD54392D78C}" type="presParOf" srcId="{B0804B10-52FA-43CB-AB2C-ACE888CE2253}" destId="{EA7140D3-4655-439D-A21D-4BAD79391D32}" srcOrd="0" destOrd="0" presId="urn:microsoft.com/office/officeart/2005/8/layout/hierarchy6"/>
    <dgm:cxn modelId="{F50DB166-B629-48CF-9A42-06FF670C55E1}" type="presParOf" srcId="{EA7140D3-4655-439D-A21D-4BAD79391D32}" destId="{BCAF2CB0-AC33-4511-880A-B612270BF29C}" srcOrd="0" destOrd="0" presId="urn:microsoft.com/office/officeart/2005/8/layout/hierarchy6"/>
    <dgm:cxn modelId="{A12FBBEC-A42E-49F0-BC70-6C58F3F07283}" type="presParOf" srcId="{BCAF2CB0-AC33-4511-880A-B612270BF29C}" destId="{6A00F33B-8C24-4F11-8561-8FB9343D5164}" srcOrd="0" destOrd="0" presId="urn:microsoft.com/office/officeart/2005/8/layout/hierarchy6"/>
    <dgm:cxn modelId="{C9B8C1B0-FF67-418A-A1C7-31D65430623A}" type="presParOf" srcId="{6A00F33B-8C24-4F11-8561-8FB9343D5164}" destId="{960BA015-2D6F-4503-9032-261529BBB86E}" srcOrd="0" destOrd="0" presId="urn:microsoft.com/office/officeart/2005/8/layout/hierarchy6"/>
    <dgm:cxn modelId="{EA3C40B6-6F35-4F96-A070-8C6A376D6E5B}" type="presParOf" srcId="{6A00F33B-8C24-4F11-8561-8FB9343D5164}" destId="{1D4D158B-D94F-4737-ADFC-7B0A425C11E9}" srcOrd="1" destOrd="0" presId="urn:microsoft.com/office/officeart/2005/8/layout/hierarchy6"/>
    <dgm:cxn modelId="{E6EBB5DB-259C-47FF-A0D5-C9EFD2715CD2}" type="presParOf" srcId="{1D4D158B-D94F-4737-ADFC-7B0A425C11E9}" destId="{C7F7851E-DCD6-4EE7-A3AA-6AC7076B6EF9}" srcOrd="0" destOrd="0" presId="urn:microsoft.com/office/officeart/2005/8/layout/hierarchy6"/>
    <dgm:cxn modelId="{B50FA95E-340A-4A6E-8018-93CBAB31EB58}" type="presParOf" srcId="{1D4D158B-D94F-4737-ADFC-7B0A425C11E9}" destId="{8C148D98-A013-4227-87BB-D1BCF9309AF4}" srcOrd="1" destOrd="0" presId="urn:microsoft.com/office/officeart/2005/8/layout/hierarchy6"/>
    <dgm:cxn modelId="{B6B42A80-6825-4E8F-927B-1B23FCF82FD9}" type="presParOf" srcId="{8C148D98-A013-4227-87BB-D1BCF9309AF4}" destId="{791F0785-9AA2-4142-A915-1575D203E788}" srcOrd="0" destOrd="0" presId="urn:microsoft.com/office/officeart/2005/8/layout/hierarchy6"/>
    <dgm:cxn modelId="{CA5BAF9F-93D7-4B76-9378-043CA0860461}" type="presParOf" srcId="{8C148D98-A013-4227-87BB-D1BCF9309AF4}" destId="{2C5DCA91-FA3C-4A03-9F3B-C94C19413560}" srcOrd="1" destOrd="0" presId="urn:microsoft.com/office/officeart/2005/8/layout/hierarchy6"/>
    <dgm:cxn modelId="{25C7E3E7-68A4-4E4E-9FA3-F56E3D8757F6}" type="presParOf" srcId="{1D4D158B-D94F-4737-ADFC-7B0A425C11E9}" destId="{38A46005-8212-406E-AA96-63E0ADC9C039}" srcOrd="2" destOrd="0" presId="urn:microsoft.com/office/officeart/2005/8/layout/hierarchy6"/>
    <dgm:cxn modelId="{D5BEC1AE-6BF7-43F3-98A6-3B06E66A32AA}" type="presParOf" srcId="{1D4D158B-D94F-4737-ADFC-7B0A425C11E9}" destId="{3520B016-E6C9-4890-8556-AC8FE6251197}" srcOrd="3" destOrd="0" presId="urn:microsoft.com/office/officeart/2005/8/layout/hierarchy6"/>
    <dgm:cxn modelId="{FF435F92-FF58-48AC-A91E-A8CA9CE4CD0E}" type="presParOf" srcId="{3520B016-E6C9-4890-8556-AC8FE6251197}" destId="{E3A97151-C1E4-4E8F-B727-8AE31FD4F47E}" srcOrd="0" destOrd="0" presId="urn:microsoft.com/office/officeart/2005/8/layout/hierarchy6"/>
    <dgm:cxn modelId="{89C96808-DA69-44AF-8B07-B776656B115B}" type="presParOf" srcId="{3520B016-E6C9-4890-8556-AC8FE6251197}" destId="{14B6D428-4E26-44C0-9B24-E4D9C8A7576C}" srcOrd="1" destOrd="0" presId="urn:microsoft.com/office/officeart/2005/8/layout/hierarchy6"/>
    <dgm:cxn modelId="{21D42B8B-83C9-4185-B344-09E7B6CE95B3}" type="presParOf" srcId="{B0804B10-52FA-43CB-AB2C-ACE888CE2253}" destId="{388B0017-B522-4CCE-974A-3BB8E4B1D833}" srcOrd="1" destOrd="0" presId="urn:microsoft.com/office/officeart/2005/8/layout/hierarchy6"/>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65AF921-3392-4A4C-8CDD-C7BE775B17E9}"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A2C366FE-4C9A-4269-B8B4-62CDF5DEC76A}">
      <dgm:prSet phldrT="[Text]" custT="1"/>
      <dgm:spPr/>
      <dgm:t>
        <a:bodyPr/>
        <a:lstStyle/>
        <a:p>
          <a:pPr algn="just"/>
          <a:r>
            <a:rPr lang="en-US" sz="2400" b="1" i="0" dirty="0" err="1">
              <a:solidFill>
                <a:schemeClr val="tx1"/>
              </a:solidFill>
              <a:latin typeface="+mn-lt"/>
            </a:rPr>
            <a:t>Định</a:t>
          </a:r>
          <a:r>
            <a:rPr lang="en-US" sz="2400" b="1" i="0" dirty="0">
              <a:solidFill>
                <a:schemeClr val="tx1"/>
              </a:solidFill>
              <a:latin typeface="+mn-lt"/>
            </a:rPr>
            <a:t> </a:t>
          </a:r>
          <a:r>
            <a:rPr lang="en-US" sz="2400" b="1" i="0" dirty="0" err="1">
              <a:solidFill>
                <a:schemeClr val="tx1"/>
              </a:solidFill>
              <a:latin typeface="+mn-lt"/>
            </a:rPr>
            <a:t>hướng</a:t>
          </a:r>
          <a:r>
            <a:rPr lang="en-US" sz="2400" b="1" i="0" dirty="0">
              <a:solidFill>
                <a:schemeClr val="tx1"/>
              </a:solidFill>
              <a:latin typeface="+mn-lt"/>
            </a:rPr>
            <a:t> </a:t>
          </a:r>
          <a:r>
            <a:rPr lang="en-US" sz="2400" b="1" i="0" dirty="0" err="1">
              <a:solidFill>
                <a:schemeClr val="tx1"/>
              </a:solidFill>
              <a:latin typeface="+mn-lt"/>
            </a:rPr>
            <a:t>chung</a:t>
          </a:r>
          <a:endParaRPr lang="en-US" sz="2400" b="1" i="0" dirty="0">
            <a:solidFill>
              <a:schemeClr val="tx1"/>
            </a:solidFill>
            <a:latin typeface="+mn-lt"/>
          </a:endParaRPr>
        </a:p>
      </dgm:t>
    </dgm:pt>
    <dgm:pt modelId="{6B822186-EFE0-41FD-BC62-1AEB2A851372}" cxnId="{CA6610D8-D9C5-4067-A682-C64B9FE6B89F}" type="parTrans">
      <dgm:prSet/>
      <dgm:spPr/>
      <dgm:t>
        <a:bodyPr/>
        <a:lstStyle/>
        <a:p>
          <a:endParaRPr lang="en-US" sz="2400" b="1" i="0">
            <a:solidFill>
              <a:schemeClr val="tx1"/>
            </a:solidFill>
            <a:latin typeface="+mn-lt"/>
          </a:endParaRPr>
        </a:p>
      </dgm:t>
    </dgm:pt>
    <dgm:pt modelId="{327E53AA-94CB-49A1-A25F-412B4F528D16}" cxnId="{CA6610D8-D9C5-4067-A682-C64B9FE6B89F}" type="sibTrans">
      <dgm:prSet/>
      <dgm:spPr/>
      <dgm:t>
        <a:bodyPr/>
        <a:lstStyle/>
        <a:p>
          <a:endParaRPr lang="en-US" sz="2400" b="1" i="0">
            <a:solidFill>
              <a:schemeClr val="tx1"/>
            </a:solidFill>
            <a:latin typeface="+mn-lt"/>
          </a:endParaRPr>
        </a:p>
      </dgm:t>
    </dgm:pt>
    <dgm:pt modelId="{3B6A4FFC-0054-4A84-B35D-4FABD30000A7}">
      <dgm:prSet phldrT="[Text]" custT="1"/>
      <dgm:spPr/>
      <dgm:t>
        <a:bodyPr/>
        <a:lstStyle/>
        <a:p>
          <a:pPr algn="just"/>
          <a:r>
            <a:rPr lang="fr-FR" sz="2400" b="1" i="0" dirty="0" err="1">
              <a:solidFill>
                <a:schemeClr val="tx1"/>
              </a:solidFill>
              <a:latin typeface="+mn-lt"/>
            </a:rPr>
            <a:t>Định</a:t>
          </a:r>
          <a:r>
            <a:rPr lang="fr-FR" sz="2400" b="1" i="0" dirty="0">
              <a:solidFill>
                <a:schemeClr val="tx1"/>
              </a:solidFill>
              <a:latin typeface="+mn-lt"/>
            </a:rPr>
            <a:t> </a:t>
          </a:r>
          <a:r>
            <a:rPr lang="fr-FR" sz="2400" b="1" i="0" dirty="0" err="1">
              <a:solidFill>
                <a:schemeClr val="tx1"/>
              </a:solidFill>
              <a:latin typeface="+mn-lt"/>
            </a:rPr>
            <a:t>hướng</a:t>
          </a:r>
          <a:r>
            <a:rPr lang="fr-FR" sz="2400" b="1" i="0" dirty="0">
              <a:solidFill>
                <a:schemeClr val="tx1"/>
              </a:solidFill>
              <a:latin typeface="+mn-lt"/>
            </a:rPr>
            <a:t> </a:t>
          </a:r>
          <a:r>
            <a:rPr lang="fr-FR" sz="2400" b="1" i="0" dirty="0" err="1">
              <a:solidFill>
                <a:schemeClr val="tx1"/>
              </a:solidFill>
              <a:latin typeface="+mn-lt"/>
            </a:rPr>
            <a:t>về</a:t>
          </a:r>
          <a:r>
            <a:rPr lang="fr-FR" sz="2400" b="1" i="0" dirty="0">
              <a:solidFill>
                <a:schemeClr val="tx1"/>
              </a:solidFill>
              <a:latin typeface="+mn-lt"/>
            </a:rPr>
            <a:t> PP </a:t>
          </a:r>
          <a:r>
            <a:rPr lang="fr-FR" sz="2400" b="1" i="0" dirty="0" err="1">
              <a:solidFill>
                <a:schemeClr val="tx1"/>
              </a:solidFill>
              <a:latin typeface="+mn-lt"/>
            </a:rPr>
            <a:t>hình</a:t>
          </a:r>
          <a:r>
            <a:rPr lang="fr-FR" sz="2400" b="1" i="0" dirty="0">
              <a:solidFill>
                <a:schemeClr val="tx1"/>
              </a:solidFill>
              <a:latin typeface="+mn-lt"/>
            </a:rPr>
            <a:t> </a:t>
          </a:r>
          <a:r>
            <a:rPr lang="fr-FR" sz="2400" b="1" i="0" dirty="0" err="1">
              <a:solidFill>
                <a:schemeClr val="tx1"/>
              </a:solidFill>
              <a:latin typeface="+mn-lt"/>
            </a:rPr>
            <a:t>thành</a:t>
          </a:r>
          <a:r>
            <a:rPr lang="fr-FR" sz="2400" b="1" i="0" dirty="0">
              <a:solidFill>
                <a:schemeClr val="tx1"/>
              </a:solidFill>
              <a:latin typeface="+mn-lt"/>
            </a:rPr>
            <a:t>, </a:t>
          </a:r>
          <a:r>
            <a:rPr lang="fr-FR" sz="2400" b="1" i="0" dirty="0" err="1">
              <a:solidFill>
                <a:schemeClr val="tx1"/>
              </a:solidFill>
              <a:latin typeface="+mn-lt"/>
            </a:rPr>
            <a:t>phát</a:t>
          </a:r>
          <a:r>
            <a:rPr lang="fr-FR" sz="2400" b="1" i="0" dirty="0">
              <a:solidFill>
                <a:schemeClr val="tx1"/>
              </a:solidFill>
              <a:latin typeface="+mn-lt"/>
            </a:rPr>
            <a:t> </a:t>
          </a:r>
          <a:r>
            <a:rPr lang="fr-FR" sz="2400" b="1" i="0" dirty="0" err="1">
              <a:solidFill>
                <a:schemeClr val="tx1"/>
              </a:solidFill>
              <a:latin typeface="+mn-lt"/>
            </a:rPr>
            <a:t>triển</a:t>
          </a:r>
          <a:r>
            <a:rPr lang="fr-FR" sz="2400" b="1" i="0" dirty="0">
              <a:solidFill>
                <a:schemeClr val="tx1"/>
              </a:solidFill>
              <a:latin typeface="+mn-lt"/>
            </a:rPr>
            <a:t> </a:t>
          </a:r>
          <a:r>
            <a:rPr lang="fr-FR" sz="2400" b="1" i="0" dirty="0" err="1">
              <a:solidFill>
                <a:schemeClr val="tx1"/>
              </a:solidFill>
              <a:latin typeface="+mn-lt"/>
            </a:rPr>
            <a:t>các</a:t>
          </a:r>
          <a:r>
            <a:rPr lang="fr-FR" sz="2400" b="1" i="0" dirty="0">
              <a:solidFill>
                <a:schemeClr val="tx1"/>
              </a:solidFill>
              <a:latin typeface="+mn-lt"/>
            </a:rPr>
            <a:t> </a:t>
          </a:r>
          <a:r>
            <a:rPr lang="fr-FR" sz="2400" b="1" i="0" dirty="0" err="1">
              <a:solidFill>
                <a:schemeClr val="tx1"/>
              </a:solidFill>
              <a:latin typeface="+mn-lt"/>
            </a:rPr>
            <a:t>NL</a:t>
          </a:r>
          <a:r>
            <a:rPr lang="fr-FR" sz="2400" b="1" i="0" dirty="0">
              <a:solidFill>
                <a:schemeClr val="tx1"/>
              </a:solidFill>
              <a:latin typeface="+mn-lt"/>
            </a:rPr>
            <a:t> </a:t>
          </a:r>
          <a:r>
            <a:rPr lang="fr-FR" sz="2400" b="1" i="0" dirty="0" err="1">
              <a:solidFill>
                <a:schemeClr val="tx1"/>
              </a:solidFill>
              <a:latin typeface="+mn-lt"/>
            </a:rPr>
            <a:t>đặc</a:t>
          </a:r>
          <a:r>
            <a:rPr lang="fr-FR" sz="2400" b="1" i="0" dirty="0">
              <a:solidFill>
                <a:schemeClr val="tx1"/>
              </a:solidFill>
              <a:latin typeface="+mn-lt"/>
            </a:rPr>
            <a:t> </a:t>
          </a:r>
          <a:r>
            <a:rPr lang="fr-FR" sz="2400" b="1" i="0" dirty="0" err="1">
              <a:solidFill>
                <a:schemeClr val="tx1"/>
              </a:solidFill>
              <a:latin typeface="+mn-lt"/>
            </a:rPr>
            <a:t>thù</a:t>
          </a:r>
          <a:endParaRPr lang="en-US" sz="2400" b="1" i="0" dirty="0">
            <a:solidFill>
              <a:schemeClr val="tx1"/>
            </a:solidFill>
            <a:latin typeface="+mn-lt"/>
          </a:endParaRPr>
        </a:p>
      </dgm:t>
    </dgm:pt>
    <dgm:pt modelId="{0704ABEC-F218-4D13-89B3-33E3C2A64D0B}" cxnId="{245A4C65-90F7-4952-94CB-BD85F15BB75B}" type="parTrans">
      <dgm:prSet/>
      <dgm:spPr/>
      <dgm:t>
        <a:bodyPr/>
        <a:lstStyle/>
        <a:p>
          <a:endParaRPr lang="en-US" sz="2400" b="1" i="0">
            <a:solidFill>
              <a:schemeClr val="tx1"/>
            </a:solidFill>
            <a:latin typeface="+mn-lt"/>
          </a:endParaRPr>
        </a:p>
      </dgm:t>
    </dgm:pt>
    <dgm:pt modelId="{9339B8C5-4681-407A-912F-27D12023EBAC}" cxnId="{245A4C65-90F7-4952-94CB-BD85F15BB75B}" type="sibTrans">
      <dgm:prSet/>
      <dgm:spPr/>
      <dgm:t>
        <a:bodyPr/>
        <a:lstStyle/>
        <a:p>
          <a:endParaRPr lang="en-US" sz="2400" b="1" i="0">
            <a:solidFill>
              <a:schemeClr val="tx1"/>
            </a:solidFill>
            <a:latin typeface="+mn-lt"/>
          </a:endParaRPr>
        </a:p>
      </dgm:t>
    </dgm:pt>
    <dgm:pt modelId="{8B03389E-15F5-44C0-A58B-991001DE4F41}">
      <dgm:prSet phldrT="[Text]" custT="1"/>
      <dgm:spPr/>
      <dgm:t>
        <a:bodyPr/>
        <a:lstStyle/>
        <a:p>
          <a:pPr algn="just"/>
          <a:r>
            <a:rPr lang="fr-FR" sz="2400" b="1" i="0" dirty="0" err="1">
              <a:solidFill>
                <a:schemeClr val="tx1"/>
              </a:solidFill>
              <a:latin typeface="+mn-lt"/>
            </a:rPr>
            <a:t>Phương</a:t>
          </a:r>
          <a:r>
            <a:rPr lang="fr-FR" sz="2400" b="1" i="0" dirty="0">
              <a:solidFill>
                <a:schemeClr val="tx1"/>
              </a:solidFill>
              <a:latin typeface="+mn-lt"/>
            </a:rPr>
            <a:t> </a:t>
          </a:r>
          <a:r>
            <a:rPr lang="fr-FR" sz="2400" b="1" i="0" dirty="0" err="1">
              <a:solidFill>
                <a:schemeClr val="tx1"/>
              </a:solidFill>
              <a:latin typeface="+mn-lt"/>
            </a:rPr>
            <a:t>pháp</a:t>
          </a:r>
          <a:r>
            <a:rPr lang="fr-FR" sz="2400" b="1" i="0" dirty="0">
              <a:solidFill>
                <a:schemeClr val="tx1"/>
              </a:solidFill>
              <a:latin typeface="+mn-lt"/>
            </a:rPr>
            <a:t> </a:t>
          </a:r>
          <a:r>
            <a:rPr lang="fr-FR" sz="2400" b="1" i="0" dirty="0" err="1">
              <a:solidFill>
                <a:schemeClr val="tx1"/>
              </a:solidFill>
              <a:latin typeface="+mn-lt"/>
            </a:rPr>
            <a:t>dạy</a:t>
          </a:r>
          <a:r>
            <a:rPr lang="fr-FR" sz="2400" b="1" i="0" dirty="0">
              <a:solidFill>
                <a:schemeClr val="tx1"/>
              </a:solidFill>
              <a:latin typeface="+mn-lt"/>
            </a:rPr>
            <a:t> </a:t>
          </a:r>
          <a:r>
            <a:rPr lang="fr-FR" sz="2400" b="1" i="0" dirty="0" err="1">
              <a:solidFill>
                <a:schemeClr val="tx1"/>
              </a:solidFill>
              <a:latin typeface="+mn-lt"/>
            </a:rPr>
            <a:t>đọc</a:t>
          </a:r>
          <a:endParaRPr lang="en-US" sz="2400" b="1" i="0" dirty="0">
            <a:solidFill>
              <a:schemeClr val="tx1"/>
            </a:solidFill>
            <a:latin typeface="+mn-lt"/>
          </a:endParaRPr>
        </a:p>
      </dgm:t>
    </dgm:pt>
    <dgm:pt modelId="{DDDA893B-97AA-4031-A744-5E425FCD1F74}" cxnId="{3D28173B-E883-4909-8B3C-0A87AA489694}" type="parTrans">
      <dgm:prSet/>
      <dgm:spPr/>
      <dgm:t>
        <a:bodyPr/>
        <a:lstStyle/>
        <a:p>
          <a:endParaRPr lang="en-US" sz="2400" b="1" i="0">
            <a:solidFill>
              <a:schemeClr val="tx1"/>
            </a:solidFill>
            <a:latin typeface="+mn-lt"/>
          </a:endParaRPr>
        </a:p>
      </dgm:t>
    </dgm:pt>
    <dgm:pt modelId="{6808929D-073B-4424-824F-E0C3C34B2FD1}" cxnId="{3D28173B-E883-4909-8B3C-0A87AA489694}" type="sibTrans">
      <dgm:prSet/>
      <dgm:spPr/>
      <dgm:t>
        <a:bodyPr/>
        <a:lstStyle/>
        <a:p>
          <a:endParaRPr lang="en-US" sz="2400" b="1" i="0">
            <a:solidFill>
              <a:schemeClr val="tx1"/>
            </a:solidFill>
            <a:latin typeface="+mn-lt"/>
          </a:endParaRPr>
        </a:p>
      </dgm:t>
    </dgm:pt>
    <dgm:pt modelId="{FFE5A650-1FA0-430E-BF8A-9A2546487DDE}">
      <dgm:prSet phldrT="[Text]" custT="1"/>
      <dgm:spPr/>
      <dgm:t>
        <a:bodyPr/>
        <a:lstStyle/>
        <a:p>
          <a:pPr algn="just"/>
          <a:r>
            <a:rPr lang="fr-FR" sz="2400" b="1" i="0" dirty="0" err="1">
              <a:solidFill>
                <a:schemeClr val="tx1"/>
              </a:solidFill>
              <a:latin typeface="+mn-lt"/>
            </a:rPr>
            <a:t>Phương</a:t>
          </a:r>
          <a:r>
            <a:rPr lang="fr-FR" sz="2400" b="1" i="0" dirty="0">
              <a:solidFill>
                <a:schemeClr val="tx1"/>
              </a:solidFill>
              <a:latin typeface="+mn-lt"/>
            </a:rPr>
            <a:t> </a:t>
          </a:r>
          <a:r>
            <a:rPr lang="fr-FR" sz="2400" b="1" i="0" dirty="0" err="1">
              <a:solidFill>
                <a:schemeClr val="tx1"/>
              </a:solidFill>
              <a:latin typeface="+mn-lt"/>
            </a:rPr>
            <a:t>pháp</a:t>
          </a:r>
          <a:r>
            <a:rPr lang="fr-FR" sz="2400" b="1" i="0" dirty="0">
              <a:solidFill>
                <a:schemeClr val="tx1"/>
              </a:solidFill>
              <a:latin typeface="+mn-lt"/>
            </a:rPr>
            <a:t> </a:t>
          </a:r>
          <a:r>
            <a:rPr lang="fr-FR" sz="2400" b="1" i="0" dirty="0" err="1">
              <a:solidFill>
                <a:schemeClr val="tx1"/>
              </a:solidFill>
              <a:latin typeface="+mn-lt"/>
            </a:rPr>
            <a:t>dạy</a:t>
          </a:r>
          <a:r>
            <a:rPr lang="fr-FR" sz="2400" b="1" i="0" dirty="0">
              <a:solidFill>
                <a:schemeClr val="tx1"/>
              </a:solidFill>
              <a:latin typeface="+mn-lt"/>
            </a:rPr>
            <a:t> </a:t>
          </a:r>
          <a:r>
            <a:rPr lang="fr-FR" sz="2400" b="1" i="0" dirty="0" err="1">
              <a:solidFill>
                <a:schemeClr val="tx1"/>
              </a:solidFill>
              <a:latin typeface="+mn-lt"/>
            </a:rPr>
            <a:t>viết</a:t>
          </a:r>
          <a:endParaRPr lang="en-US" sz="2400" b="1" i="0" dirty="0">
            <a:solidFill>
              <a:schemeClr val="tx1"/>
            </a:solidFill>
            <a:latin typeface="+mn-lt"/>
          </a:endParaRPr>
        </a:p>
      </dgm:t>
    </dgm:pt>
    <dgm:pt modelId="{DF991DA6-57E6-4EED-99AD-20E3969E0C65}" cxnId="{18237340-1E4B-4A4A-A2B3-8E233B7A4249}" type="parTrans">
      <dgm:prSet/>
      <dgm:spPr/>
      <dgm:t>
        <a:bodyPr/>
        <a:lstStyle/>
        <a:p>
          <a:endParaRPr lang="en-US" sz="2400" b="1" i="0">
            <a:solidFill>
              <a:schemeClr val="tx1"/>
            </a:solidFill>
            <a:latin typeface="+mn-lt"/>
          </a:endParaRPr>
        </a:p>
      </dgm:t>
    </dgm:pt>
    <dgm:pt modelId="{7A7B1025-1CE8-44C1-9AAA-CE4F953D2C28}" cxnId="{18237340-1E4B-4A4A-A2B3-8E233B7A4249}" type="sibTrans">
      <dgm:prSet/>
      <dgm:spPr/>
      <dgm:t>
        <a:bodyPr/>
        <a:lstStyle/>
        <a:p>
          <a:endParaRPr lang="en-US" sz="2400" b="1" i="0">
            <a:solidFill>
              <a:schemeClr val="tx1"/>
            </a:solidFill>
            <a:latin typeface="+mn-lt"/>
          </a:endParaRPr>
        </a:p>
      </dgm:t>
    </dgm:pt>
    <dgm:pt modelId="{311761C6-E647-4094-8CB8-C9BAD7C9F486}">
      <dgm:prSet custT="1"/>
      <dgm:spPr/>
      <dgm:t>
        <a:bodyPr/>
        <a:lstStyle/>
        <a:p>
          <a:pPr algn="just"/>
          <a:r>
            <a:rPr lang="fr-FR" sz="2400" b="1" i="0" dirty="0" err="1">
              <a:solidFill>
                <a:schemeClr val="tx1"/>
              </a:solidFill>
              <a:latin typeface="+mn-lt"/>
            </a:rPr>
            <a:t>Phương</a:t>
          </a:r>
          <a:r>
            <a:rPr lang="fr-FR" sz="2400" b="1" i="0" dirty="0">
              <a:solidFill>
                <a:schemeClr val="tx1"/>
              </a:solidFill>
              <a:latin typeface="+mn-lt"/>
            </a:rPr>
            <a:t> </a:t>
          </a:r>
          <a:r>
            <a:rPr lang="fr-FR" sz="2400" b="1" i="0" dirty="0" err="1">
              <a:solidFill>
                <a:schemeClr val="tx1"/>
              </a:solidFill>
              <a:latin typeface="+mn-lt"/>
            </a:rPr>
            <a:t>pháp</a:t>
          </a:r>
          <a:r>
            <a:rPr lang="fr-FR" sz="2400" b="1" i="0" dirty="0">
              <a:solidFill>
                <a:schemeClr val="tx1"/>
              </a:solidFill>
              <a:latin typeface="+mn-lt"/>
            </a:rPr>
            <a:t> </a:t>
          </a:r>
          <a:r>
            <a:rPr lang="fr-FR" sz="2400" b="1" i="0" dirty="0" err="1">
              <a:solidFill>
                <a:schemeClr val="tx1"/>
              </a:solidFill>
              <a:latin typeface="+mn-lt"/>
            </a:rPr>
            <a:t>dạy</a:t>
          </a:r>
          <a:r>
            <a:rPr lang="fr-FR" sz="2400" b="1" i="0" dirty="0">
              <a:solidFill>
                <a:schemeClr val="tx1"/>
              </a:solidFill>
              <a:latin typeface="+mn-lt"/>
            </a:rPr>
            <a:t> </a:t>
          </a:r>
          <a:r>
            <a:rPr lang="fr-FR" sz="2400" b="1" i="0" dirty="0" err="1">
              <a:solidFill>
                <a:schemeClr val="tx1"/>
              </a:solidFill>
              <a:latin typeface="+mn-lt"/>
            </a:rPr>
            <a:t>nói</a:t>
          </a:r>
          <a:r>
            <a:rPr lang="fr-FR" sz="2400" b="1" i="0" dirty="0">
              <a:solidFill>
                <a:schemeClr val="tx1"/>
              </a:solidFill>
              <a:latin typeface="+mn-lt"/>
            </a:rPr>
            <a:t> </a:t>
          </a:r>
          <a:r>
            <a:rPr lang="fr-FR" sz="2400" b="1" i="0" dirty="0" err="1">
              <a:solidFill>
                <a:schemeClr val="tx1"/>
              </a:solidFill>
              <a:latin typeface="+mn-lt"/>
            </a:rPr>
            <a:t>và</a:t>
          </a:r>
          <a:r>
            <a:rPr lang="fr-FR" sz="2400" b="1" i="0" dirty="0">
              <a:solidFill>
                <a:schemeClr val="tx1"/>
              </a:solidFill>
              <a:latin typeface="+mn-lt"/>
            </a:rPr>
            <a:t> </a:t>
          </a:r>
          <a:r>
            <a:rPr lang="fr-FR" sz="2400" b="1" i="0" dirty="0" err="1">
              <a:solidFill>
                <a:schemeClr val="tx1"/>
              </a:solidFill>
              <a:latin typeface="+mn-lt"/>
            </a:rPr>
            <a:t>nghe</a:t>
          </a:r>
          <a:endParaRPr lang="en-US" sz="2400" b="1" i="0" dirty="0">
            <a:solidFill>
              <a:schemeClr val="tx1"/>
            </a:solidFill>
            <a:latin typeface="+mn-lt"/>
          </a:endParaRPr>
        </a:p>
      </dgm:t>
    </dgm:pt>
    <dgm:pt modelId="{452C7905-6BDC-418A-BBB0-6D6ECE834995}" cxnId="{F69F0182-B962-426C-9020-71DD5C5A3990}" type="parTrans">
      <dgm:prSet/>
      <dgm:spPr/>
      <dgm:t>
        <a:bodyPr/>
        <a:lstStyle/>
        <a:p>
          <a:endParaRPr lang="en-US" sz="2400" b="1" i="0">
            <a:solidFill>
              <a:schemeClr val="tx1"/>
            </a:solidFill>
            <a:latin typeface="+mn-lt"/>
          </a:endParaRPr>
        </a:p>
      </dgm:t>
    </dgm:pt>
    <dgm:pt modelId="{0A7BA11A-5BC7-4520-B20E-20F0B048652A}" cxnId="{F69F0182-B962-426C-9020-71DD5C5A3990}" type="sibTrans">
      <dgm:prSet/>
      <dgm:spPr/>
      <dgm:t>
        <a:bodyPr/>
        <a:lstStyle/>
        <a:p>
          <a:endParaRPr lang="en-US" sz="2400" b="1" i="0">
            <a:solidFill>
              <a:schemeClr val="tx1"/>
            </a:solidFill>
            <a:latin typeface="+mn-lt"/>
          </a:endParaRPr>
        </a:p>
      </dgm:t>
    </dgm:pt>
    <dgm:pt modelId="{5A27E6A0-396E-453E-BDBA-E052BE827DA3}">
      <dgm:prSet custT="1"/>
      <dgm:spPr/>
      <dgm:t>
        <a:bodyPr/>
        <a:lstStyle/>
        <a:p>
          <a:pPr algn="just"/>
          <a:r>
            <a:rPr lang="en-US" sz="2400" b="1" i="0" dirty="0" err="1">
              <a:solidFill>
                <a:schemeClr val="tx1"/>
              </a:solidFill>
              <a:latin typeface="+mn-lt"/>
            </a:rPr>
            <a:t>Tập</a:t>
          </a:r>
          <a:r>
            <a:rPr lang="en-US" sz="2400" b="1" i="0" dirty="0">
              <a:solidFill>
                <a:schemeClr val="tx1"/>
              </a:solidFill>
              <a:latin typeface="+mn-lt"/>
            </a:rPr>
            <a:t> </a:t>
          </a:r>
          <a:r>
            <a:rPr lang="vi-VN" sz="2400" b="1" i="0" dirty="0">
              <a:solidFill>
                <a:schemeClr val="tx1"/>
              </a:solidFill>
              <a:latin typeface="Calibri" panose="020F0502020204030204" pitchFamily="34" charset="0"/>
            </a:rPr>
            <a:t>trung vào người học</a:t>
          </a:r>
          <a:endParaRPr lang="en-US" sz="2400" b="1" i="0" dirty="0">
            <a:solidFill>
              <a:schemeClr val="tx1"/>
            </a:solidFill>
            <a:latin typeface="+mn-lt"/>
          </a:endParaRPr>
        </a:p>
      </dgm:t>
    </dgm:pt>
    <dgm:pt modelId="{9C2242BC-8D81-484E-94C8-087D15FEA53D}" cxnId="{35AFB7DF-7031-4B13-9809-F6D7EEFA56DB}" type="parTrans">
      <dgm:prSet/>
      <dgm:spPr/>
      <dgm:t>
        <a:bodyPr/>
        <a:lstStyle/>
        <a:p>
          <a:endParaRPr lang="en-US" sz="2400" b="1" i="0">
            <a:solidFill>
              <a:schemeClr val="tx1"/>
            </a:solidFill>
            <a:latin typeface="+mn-lt"/>
          </a:endParaRPr>
        </a:p>
      </dgm:t>
    </dgm:pt>
    <dgm:pt modelId="{0CF8F6FF-AAF5-4511-B26C-434D9DC3AE4A}" cxnId="{35AFB7DF-7031-4B13-9809-F6D7EEFA56DB}" type="sibTrans">
      <dgm:prSet/>
      <dgm:spPr/>
      <dgm:t>
        <a:bodyPr/>
        <a:lstStyle/>
        <a:p>
          <a:endParaRPr lang="en-US" sz="2400" b="1" i="0">
            <a:solidFill>
              <a:schemeClr val="tx1"/>
            </a:solidFill>
            <a:latin typeface="+mn-lt"/>
          </a:endParaRPr>
        </a:p>
      </dgm:t>
    </dgm:pt>
    <dgm:pt modelId="{1A557749-D4CD-4905-87B1-B47B672CDC19}">
      <dgm:prSet custT="1"/>
      <dgm:spPr/>
      <dgm:t>
        <a:bodyPr/>
        <a:lstStyle/>
        <a:p>
          <a:pPr algn="just"/>
          <a:r>
            <a:rPr lang="en-US" sz="2400" b="1" i="0">
              <a:solidFill>
                <a:schemeClr val="tx1"/>
              </a:solidFill>
              <a:latin typeface="+mn-lt"/>
            </a:rPr>
            <a:t>Chú trọng học qua thực hành, trải nghiệm, rèn luyện và thảo luận</a:t>
          </a:r>
        </a:p>
      </dgm:t>
    </dgm:pt>
    <dgm:pt modelId="{E9732B46-235A-407B-84A0-2CB0AB568766}" cxnId="{F3C79D1B-0AD1-4991-88DA-8A6A91B02749}" type="parTrans">
      <dgm:prSet/>
      <dgm:spPr/>
      <dgm:t>
        <a:bodyPr/>
        <a:lstStyle/>
        <a:p>
          <a:endParaRPr lang="en-US" sz="2400" b="1" i="0">
            <a:solidFill>
              <a:schemeClr val="tx1"/>
            </a:solidFill>
            <a:latin typeface="+mn-lt"/>
          </a:endParaRPr>
        </a:p>
      </dgm:t>
    </dgm:pt>
    <dgm:pt modelId="{BC480C7D-93AC-410F-9761-69A0C480EC78}" cxnId="{F3C79D1B-0AD1-4991-88DA-8A6A91B02749}" type="sibTrans">
      <dgm:prSet/>
      <dgm:spPr/>
      <dgm:t>
        <a:bodyPr/>
        <a:lstStyle/>
        <a:p>
          <a:endParaRPr lang="en-US" sz="2400" b="1" i="0">
            <a:solidFill>
              <a:schemeClr val="tx1"/>
            </a:solidFill>
            <a:latin typeface="+mn-lt"/>
          </a:endParaRPr>
        </a:p>
      </dgm:t>
    </dgm:pt>
    <dgm:pt modelId="{BE04856B-65C7-4036-AE7D-07EE0E000BD6}" type="pres">
      <dgm:prSet presAssocID="{665AF921-3392-4A4C-8CDD-C7BE775B17E9}" presName="diagram" presStyleCnt="0">
        <dgm:presLayoutVars>
          <dgm:chPref val="1"/>
          <dgm:dir/>
          <dgm:animOne val="branch"/>
          <dgm:animLvl val="lvl"/>
          <dgm:resizeHandles/>
        </dgm:presLayoutVars>
      </dgm:prSet>
      <dgm:spPr/>
    </dgm:pt>
    <dgm:pt modelId="{DD40240F-2A34-449B-8754-93906CA38EA9}" type="pres">
      <dgm:prSet presAssocID="{A2C366FE-4C9A-4269-B8B4-62CDF5DEC76A}" presName="root" presStyleCnt="0"/>
      <dgm:spPr/>
    </dgm:pt>
    <dgm:pt modelId="{614A37F4-F489-4562-A8E4-1E5A498C9616}" type="pres">
      <dgm:prSet presAssocID="{A2C366FE-4C9A-4269-B8B4-62CDF5DEC76A}" presName="rootComposite" presStyleCnt="0"/>
      <dgm:spPr/>
    </dgm:pt>
    <dgm:pt modelId="{5FFFA9D3-332B-43F3-B24B-1480EC74A1FE}" type="pres">
      <dgm:prSet presAssocID="{A2C366FE-4C9A-4269-B8B4-62CDF5DEC76A}" presName="rootText" presStyleLbl="node1" presStyleIdx="0" presStyleCnt="2" custScaleX="138882"/>
      <dgm:spPr/>
    </dgm:pt>
    <dgm:pt modelId="{CDA7F39D-BAEE-416E-AF0E-A7F4335021B1}" type="pres">
      <dgm:prSet presAssocID="{A2C366FE-4C9A-4269-B8B4-62CDF5DEC76A}" presName="rootConnector" presStyleLbl="node1" presStyleIdx="0" presStyleCnt="2"/>
      <dgm:spPr/>
    </dgm:pt>
    <dgm:pt modelId="{D04276D5-96A9-4ED7-8FFC-388C30304EAD}" type="pres">
      <dgm:prSet presAssocID="{A2C366FE-4C9A-4269-B8B4-62CDF5DEC76A}" presName="childShape" presStyleCnt="0"/>
      <dgm:spPr/>
    </dgm:pt>
    <dgm:pt modelId="{58468317-B092-40B0-846A-49D5F5C1411E}" type="pres">
      <dgm:prSet presAssocID="{9C2242BC-8D81-484E-94C8-087D15FEA53D}" presName="Name13" presStyleLbl="parChTrans1D2" presStyleIdx="0" presStyleCnt="5"/>
      <dgm:spPr/>
    </dgm:pt>
    <dgm:pt modelId="{EB8FCE5C-7AB7-4A45-8F36-2705E9C98859}" type="pres">
      <dgm:prSet presAssocID="{5A27E6A0-396E-453E-BDBA-E052BE827DA3}" presName="childText" presStyleLbl="bgAcc1" presStyleIdx="0" presStyleCnt="5" custScaleX="173603">
        <dgm:presLayoutVars>
          <dgm:bulletEnabled val="1"/>
        </dgm:presLayoutVars>
      </dgm:prSet>
      <dgm:spPr/>
    </dgm:pt>
    <dgm:pt modelId="{CBE3FAF6-B34C-436D-9297-1297C6BC5377}" type="pres">
      <dgm:prSet presAssocID="{E9732B46-235A-407B-84A0-2CB0AB568766}" presName="Name13" presStyleLbl="parChTrans1D2" presStyleIdx="1" presStyleCnt="5"/>
      <dgm:spPr/>
    </dgm:pt>
    <dgm:pt modelId="{035C27E8-6CC1-4B9C-9A13-A335062691AA}" type="pres">
      <dgm:prSet presAssocID="{1A557749-D4CD-4905-87B1-B47B672CDC19}" presName="childText" presStyleLbl="bgAcc1" presStyleIdx="1" presStyleCnt="5" custScaleX="173603" custScaleY="100348">
        <dgm:presLayoutVars>
          <dgm:bulletEnabled val="1"/>
        </dgm:presLayoutVars>
      </dgm:prSet>
      <dgm:spPr/>
    </dgm:pt>
    <dgm:pt modelId="{320734B9-EDF1-4503-B085-AC1C84DD1B0C}" type="pres">
      <dgm:prSet presAssocID="{3B6A4FFC-0054-4A84-B35D-4FABD30000A7}" presName="root" presStyleCnt="0"/>
      <dgm:spPr/>
    </dgm:pt>
    <dgm:pt modelId="{8CC25415-8462-4E3D-AE92-06FAA9AD88DA}" type="pres">
      <dgm:prSet presAssocID="{3B6A4FFC-0054-4A84-B35D-4FABD30000A7}" presName="rootComposite" presStyleCnt="0"/>
      <dgm:spPr/>
    </dgm:pt>
    <dgm:pt modelId="{360403EA-E10D-4047-A0BF-6F56489BB10A}" type="pres">
      <dgm:prSet presAssocID="{3B6A4FFC-0054-4A84-B35D-4FABD30000A7}" presName="rootText" presStyleLbl="node1" presStyleIdx="1" presStyleCnt="2" custScaleX="138773"/>
      <dgm:spPr/>
    </dgm:pt>
    <dgm:pt modelId="{BCA3D7E4-4CAE-4595-9613-F23BBBCF2D15}" type="pres">
      <dgm:prSet presAssocID="{3B6A4FFC-0054-4A84-B35D-4FABD30000A7}" presName="rootConnector" presStyleLbl="node1" presStyleIdx="1" presStyleCnt="2"/>
      <dgm:spPr/>
    </dgm:pt>
    <dgm:pt modelId="{C31BB177-618C-4434-A882-68CCBBE792C1}" type="pres">
      <dgm:prSet presAssocID="{3B6A4FFC-0054-4A84-B35D-4FABD30000A7}" presName="childShape" presStyleCnt="0"/>
      <dgm:spPr/>
    </dgm:pt>
    <dgm:pt modelId="{618DD6A1-8F73-4980-8085-742187446044}" type="pres">
      <dgm:prSet presAssocID="{DDDA893B-97AA-4031-A744-5E425FCD1F74}" presName="Name13" presStyleLbl="parChTrans1D2" presStyleIdx="2" presStyleCnt="5"/>
      <dgm:spPr/>
    </dgm:pt>
    <dgm:pt modelId="{5B72AB00-8575-4216-BBFB-7B7E747BA56A}" type="pres">
      <dgm:prSet presAssocID="{8B03389E-15F5-44C0-A58B-991001DE4F41}" presName="childText" presStyleLbl="bgAcc1" presStyleIdx="2" presStyleCnt="5" custScaleX="173603">
        <dgm:presLayoutVars>
          <dgm:bulletEnabled val="1"/>
        </dgm:presLayoutVars>
      </dgm:prSet>
      <dgm:spPr/>
    </dgm:pt>
    <dgm:pt modelId="{B532A54A-FA3A-4829-A7EE-08A2C4441669}" type="pres">
      <dgm:prSet presAssocID="{DF991DA6-57E6-4EED-99AD-20E3969E0C65}" presName="Name13" presStyleLbl="parChTrans1D2" presStyleIdx="3" presStyleCnt="5"/>
      <dgm:spPr/>
    </dgm:pt>
    <dgm:pt modelId="{321D6EEB-CE71-4BBD-A6B1-05FC6E5B63B8}" type="pres">
      <dgm:prSet presAssocID="{FFE5A650-1FA0-430E-BF8A-9A2546487DDE}" presName="childText" presStyleLbl="bgAcc1" presStyleIdx="3" presStyleCnt="5" custScaleX="173603">
        <dgm:presLayoutVars>
          <dgm:bulletEnabled val="1"/>
        </dgm:presLayoutVars>
      </dgm:prSet>
      <dgm:spPr/>
    </dgm:pt>
    <dgm:pt modelId="{1DFD2D85-0D95-49DC-96DB-9B58C1C06EC4}" type="pres">
      <dgm:prSet presAssocID="{452C7905-6BDC-418A-BBB0-6D6ECE834995}" presName="Name13" presStyleLbl="parChTrans1D2" presStyleIdx="4" presStyleCnt="5"/>
      <dgm:spPr/>
    </dgm:pt>
    <dgm:pt modelId="{6AACBD7F-DB40-4F25-8E22-ADD1E10AD67B}" type="pres">
      <dgm:prSet presAssocID="{311761C6-E647-4094-8CB8-C9BAD7C9F486}" presName="childText" presStyleLbl="bgAcc1" presStyleIdx="4" presStyleCnt="5" custScaleX="173603">
        <dgm:presLayoutVars>
          <dgm:bulletEnabled val="1"/>
        </dgm:presLayoutVars>
      </dgm:prSet>
      <dgm:spPr/>
    </dgm:pt>
  </dgm:ptLst>
  <dgm:cxnLst>
    <dgm:cxn modelId="{12553404-5DCC-4268-BE10-EF927E11857D}" type="presOf" srcId="{A2C366FE-4C9A-4269-B8B4-62CDF5DEC76A}" destId="{CDA7F39D-BAEE-416E-AF0E-A7F4335021B1}" srcOrd="1" destOrd="0" presId="urn:microsoft.com/office/officeart/2005/8/layout/hierarchy3"/>
    <dgm:cxn modelId="{24B3240A-C1BA-4E70-927B-FBC3AC724159}" type="presOf" srcId="{FFE5A650-1FA0-430E-BF8A-9A2546487DDE}" destId="{321D6EEB-CE71-4BBD-A6B1-05FC6E5B63B8}" srcOrd="0" destOrd="0" presId="urn:microsoft.com/office/officeart/2005/8/layout/hierarchy3"/>
    <dgm:cxn modelId="{9313DB19-6AC5-4F80-B378-BC9DB1D0C74B}" type="presOf" srcId="{665AF921-3392-4A4C-8CDD-C7BE775B17E9}" destId="{BE04856B-65C7-4036-AE7D-07EE0E000BD6}" srcOrd="0" destOrd="0" presId="urn:microsoft.com/office/officeart/2005/8/layout/hierarchy3"/>
    <dgm:cxn modelId="{F3C79D1B-0AD1-4991-88DA-8A6A91B02749}" srcId="{A2C366FE-4C9A-4269-B8B4-62CDF5DEC76A}" destId="{1A557749-D4CD-4905-87B1-B47B672CDC19}" srcOrd="1" destOrd="0" parTransId="{E9732B46-235A-407B-84A0-2CB0AB568766}" sibTransId="{BC480C7D-93AC-410F-9761-69A0C480EC78}"/>
    <dgm:cxn modelId="{3D28173B-E883-4909-8B3C-0A87AA489694}" srcId="{3B6A4FFC-0054-4A84-B35D-4FABD30000A7}" destId="{8B03389E-15F5-44C0-A58B-991001DE4F41}" srcOrd="0" destOrd="0" parTransId="{DDDA893B-97AA-4031-A744-5E425FCD1F74}" sibTransId="{6808929D-073B-4424-824F-E0C3C34B2FD1}"/>
    <dgm:cxn modelId="{18237340-1E4B-4A4A-A2B3-8E233B7A4249}" srcId="{3B6A4FFC-0054-4A84-B35D-4FABD30000A7}" destId="{FFE5A650-1FA0-430E-BF8A-9A2546487DDE}" srcOrd="1" destOrd="0" parTransId="{DF991DA6-57E6-4EED-99AD-20E3969E0C65}" sibTransId="{7A7B1025-1CE8-44C1-9AAA-CE4F953D2C28}"/>
    <dgm:cxn modelId="{936EA164-109A-40EF-8CFF-88E2127DC0BB}" type="presOf" srcId="{DF991DA6-57E6-4EED-99AD-20E3969E0C65}" destId="{B532A54A-FA3A-4829-A7EE-08A2C4441669}" srcOrd="0" destOrd="0" presId="urn:microsoft.com/office/officeart/2005/8/layout/hierarchy3"/>
    <dgm:cxn modelId="{245A4C65-90F7-4952-94CB-BD85F15BB75B}" srcId="{665AF921-3392-4A4C-8CDD-C7BE775B17E9}" destId="{3B6A4FFC-0054-4A84-B35D-4FABD30000A7}" srcOrd="1" destOrd="0" parTransId="{0704ABEC-F218-4D13-89B3-33E3C2A64D0B}" sibTransId="{9339B8C5-4681-407A-912F-27D12023EBAC}"/>
    <dgm:cxn modelId="{E67E5878-313D-44DC-865C-706283892BE1}" type="presOf" srcId="{1A557749-D4CD-4905-87B1-B47B672CDC19}" destId="{035C27E8-6CC1-4B9C-9A13-A335062691AA}" srcOrd="0" destOrd="0" presId="urn:microsoft.com/office/officeart/2005/8/layout/hierarchy3"/>
    <dgm:cxn modelId="{F69F0182-B962-426C-9020-71DD5C5A3990}" srcId="{3B6A4FFC-0054-4A84-B35D-4FABD30000A7}" destId="{311761C6-E647-4094-8CB8-C9BAD7C9F486}" srcOrd="2" destOrd="0" parTransId="{452C7905-6BDC-418A-BBB0-6D6ECE834995}" sibTransId="{0A7BA11A-5BC7-4520-B20E-20F0B048652A}"/>
    <dgm:cxn modelId="{79C54F92-9BC1-4A6E-BE4A-602661B42B34}" type="presOf" srcId="{3B6A4FFC-0054-4A84-B35D-4FABD30000A7}" destId="{360403EA-E10D-4047-A0BF-6F56489BB10A}" srcOrd="0" destOrd="0" presId="urn:microsoft.com/office/officeart/2005/8/layout/hierarchy3"/>
    <dgm:cxn modelId="{DAE9CFA5-2D54-4E7F-95E2-1A8FA295B9DC}" type="presOf" srcId="{A2C366FE-4C9A-4269-B8B4-62CDF5DEC76A}" destId="{5FFFA9D3-332B-43F3-B24B-1480EC74A1FE}" srcOrd="0" destOrd="0" presId="urn:microsoft.com/office/officeart/2005/8/layout/hierarchy3"/>
    <dgm:cxn modelId="{F7BB7CA8-A60F-4CD0-B490-3A111A550EAC}" type="presOf" srcId="{9C2242BC-8D81-484E-94C8-087D15FEA53D}" destId="{58468317-B092-40B0-846A-49D5F5C1411E}" srcOrd="0" destOrd="0" presId="urn:microsoft.com/office/officeart/2005/8/layout/hierarchy3"/>
    <dgm:cxn modelId="{0734BFA8-ED0B-45AC-A7A2-F3087072CB6F}" type="presOf" srcId="{452C7905-6BDC-418A-BBB0-6D6ECE834995}" destId="{1DFD2D85-0D95-49DC-96DB-9B58C1C06EC4}" srcOrd="0" destOrd="0" presId="urn:microsoft.com/office/officeart/2005/8/layout/hierarchy3"/>
    <dgm:cxn modelId="{17BDF2A9-1843-4DFC-BDBC-26148B510397}" type="presOf" srcId="{E9732B46-235A-407B-84A0-2CB0AB568766}" destId="{CBE3FAF6-B34C-436D-9297-1297C6BC5377}" srcOrd="0" destOrd="0" presId="urn:microsoft.com/office/officeart/2005/8/layout/hierarchy3"/>
    <dgm:cxn modelId="{87221BAC-F329-4D83-9324-F89472B3FF5C}" type="presOf" srcId="{DDDA893B-97AA-4031-A744-5E425FCD1F74}" destId="{618DD6A1-8F73-4980-8085-742187446044}" srcOrd="0" destOrd="0" presId="urn:microsoft.com/office/officeart/2005/8/layout/hierarchy3"/>
    <dgm:cxn modelId="{CA5A32CA-75E0-4593-A3E7-B01BC2670E98}" type="presOf" srcId="{3B6A4FFC-0054-4A84-B35D-4FABD30000A7}" destId="{BCA3D7E4-4CAE-4595-9613-F23BBBCF2D15}" srcOrd="1" destOrd="0" presId="urn:microsoft.com/office/officeart/2005/8/layout/hierarchy3"/>
    <dgm:cxn modelId="{CA6610D8-D9C5-4067-A682-C64B9FE6B89F}" srcId="{665AF921-3392-4A4C-8CDD-C7BE775B17E9}" destId="{A2C366FE-4C9A-4269-B8B4-62CDF5DEC76A}" srcOrd="0" destOrd="0" parTransId="{6B822186-EFE0-41FD-BC62-1AEB2A851372}" sibTransId="{327E53AA-94CB-49A1-A25F-412B4F528D16}"/>
    <dgm:cxn modelId="{35AFB7DF-7031-4B13-9809-F6D7EEFA56DB}" srcId="{A2C366FE-4C9A-4269-B8B4-62CDF5DEC76A}" destId="{5A27E6A0-396E-453E-BDBA-E052BE827DA3}" srcOrd="0" destOrd="0" parTransId="{9C2242BC-8D81-484E-94C8-087D15FEA53D}" sibTransId="{0CF8F6FF-AAF5-4511-B26C-434D9DC3AE4A}"/>
    <dgm:cxn modelId="{B69170E1-AE74-4977-9F20-344923CED7B0}" type="presOf" srcId="{8B03389E-15F5-44C0-A58B-991001DE4F41}" destId="{5B72AB00-8575-4216-BBFB-7B7E747BA56A}" srcOrd="0" destOrd="0" presId="urn:microsoft.com/office/officeart/2005/8/layout/hierarchy3"/>
    <dgm:cxn modelId="{0E58B2E5-DC51-4ADC-A797-19CBCA5012DC}" type="presOf" srcId="{311761C6-E647-4094-8CB8-C9BAD7C9F486}" destId="{6AACBD7F-DB40-4F25-8E22-ADD1E10AD67B}" srcOrd="0" destOrd="0" presId="urn:microsoft.com/office/officeart/2005/8/layout/hierarchy3"/>
    <dgm:cxn modelId="{3BF151E8-2AB8-4A80-AFB0-4A25260EED8A}" type="presOf" srcId="{5A27E6A0-396E-453E-BDBA-E052BE827DA3}" destId="{EB8FCE5C-7AB7-4A45-8F36-2705E9C98859}" srcOrd="0" destOrd="0" presId="urn:microsoft.com/office/officeart/2005/8/layout/hierarchy3"/>
    <dgm:cxn modelId="{E8573D3B-6CDE-4D3B-83A0-4C8008812518}" type="presParOf" srcId="{BE04856B-65C7-4036-AE7D-07EE0E000BD6}" destId="{DD40240F-2A34-449B-8754-93906CA38EA9}" srcOrd="0" destOrd="0" presId="urn:microsoft.com/office/officeart/2005/8/layout/hierarchy3"/>
    <dgm:cxn modelId="{7542B291-964B-4EFB-950A-AC5C34250435}" type="presParOf" srcId="{DD40240F-2A34-449B-8754-93906CA38EA9}" destId="{614A37F4-F489-4562-A8E4-1E5A498C9616}" srcOrd="0" destOrd="0" presId="urn:microsoft.com/office/officeart/2005/8/layout/hierarchy3"/>
    <dgm:cxn modelId="{F7F6E679-8D13-4D35-84CE-543373147479}" type="presParOf" srcId="{614A37F4-F489-4562-A8E4-1E5A498C9616}" destId="{5FFFA9D3-332B-43F3-B24B-1480EC74A1FE}" srcOrd="0" destOrd="0" presId="urn:microsoft.com/office/officeart/2005/8/layout/hierarchy3"/>
    <dgm:cxn modelId="{713425A7-773E-4681-882A-4BA9061D3B40}" type="presParOf" srcId="{614A37F4-F489-4562-A8E4-1E5A498C9616}" destId="{CDA7F39D-BAEE-416E-AF0E-A7F4335021B1}" srcOrd="1" destOrd="0" presId="urn:microsoft.com/office/officeart/2005/8/layout/hierarchy3"/>
    <dgm:cxn modelId="{2C49E345-5D22-4CEE-AE03-43F3EC381FD0}" type="presParOf" srcId="{DD40240F-2A34-449B-8754-93906CA38EA9}" destId="{D04276D5-96A9-4ED7-8FFC-388C30304EAD}" srcOrd="1" destOrd="0" presId="urn:microsoft.com/office/officeart/2005/8/layout/hierarchy3"/>
    <dgm:cxn modelId="{C42BA8CA-5D41-472E-86E5-5447BFB10B5B}" type="presParOf" srcId="{D04276D5-96A9-4ED7-8FFC-388C30304EAD}" destId="{58468317-B092-40B0-846A-49D5F5C1411E}" srcOrd="0" destOrd="0" presId="urn:microsoft.com/office/officeart/2005/8/layout/hierarchy3"/>
    <dgm:cxn modelId="{62FDE8DD-B21A-4755-8E64-783092B08312}" type="presParOf" srcId="{D04276D5-96A9-4ED7-8FFC-388C30304EAD}" destId="{EB8FCE5C-7AB7-4A45-8F36-2705E9C98859}" srcOrd="1" destOrd="0" presId="urn:microsoft.com/office/officeart/2005/8/layout/hierarchy3"/>
    <dgm:cxn modelId="{69216B08-C4F7-4FA9-A023-4B2160447DE7}" type="presParOf" srcId="{D04276D5-96A9-4ED7-8FFC-388C30304EAD}" destId="{CBE3FAF6-B34C-436D-9297-1297C6BC5377}" srcOrd="2" destOrd="0" presId="urn:microsoft.com/office/officeart/2005/8/layout/hierarchy3"/>
    <dgm:cxn modelId="{400F5906-182C-475D-977C-5061B4FD0E9E}" type="presParOf" srcId="{D04276D5-96A9-4ED7-8FFC-388C30304EAD}" destId="{035C27E8-6CC1-4B9C-9A13-A335062691AA}" srcOrd="3" destOrd="0" presId="urn:microsoft.com/office/officeart/2005/8/layout/hierarchy3"/>
    <dgm:cxn modelId="{85618B9A-6C47-4193-AE87-CD771385988B}" type="presParOf" srcId="{BE04856B-65C7-4036-AE7D-07EE0E000BD6}" destId="{320734B9-EDF1-4503-B085-AC1C84DD1B0C}" srcOrd="1" destOrd="0" presId="urn:microsoft.com/office/officeart/2005/8/layout/hierarchy3"/>
    <dgm:cxn modelId="{77ADD6F1-8760-445E-9C22-D02B86FE8760}" type="presParOf" srcId="{320734B9-EDF1-4503-B085-AC1C84DD1B0C}" destId="{8CC25415-8462-4E3D-AE92-06FAA9AD88DA}" srcOrd="0" destOrd="0" presId="urn:microsoft.com/office/officeart/2005/8/layout/hierarchy3"/>
    <dgm:cxn modelId="{F9D19B47-42B1-40B3-BEDA-1F2268250169}" type="presParOf" srcId="{8CC25415-8462-4E3D-AE92-06FAA9AD88DA}" destId="{360403EA-E10D-4047-A0BF-6F56489BB10A}" srcOrd="0" destOrd="0" presId="urn:microsoft.com/office/officeart/2005/8/layout/hierarchy3"/>
    <dgm:cxn modelId="{C180EA5C-8EEA-4DB8-BAF6-18F1B2239277}" type="presParOf" srcId="{8CC25415-8462-4E3D-AE92-06FAA9AD88DA}" destId="{BCA3D7E4-4CAE-4595-9613-F23BBBCF2D15}" srcOrd="1" destOrd="0" presId="urn:microsoft.com/office/officeart/2005/8/layout/hierarchy3"/>
    <dgm:cxn modelId="{6E7EF221-79F4-4CED-A878-B0DC195381BD}" type="presParOf" srcId="{320734B9-EDF1-4503-B085-AC1C84DD1B0C}" destId="{C31BB177-618C-4434-A882-68CCBBE792C1}" srcOrd="1" destOrd="0" presId="urn:microsoft.com/office/officeart/2005/8/layout/hierarchy3"/>
    <dgm:cxn modelId="{D6088A6B-ED16-4DE6-B8DE-E1651C8598E7}" type="presParOf" srcId="{C31BB177-618C-4434-A882-68CCBBE792C1}" destId="{618DD6A1-8F73-4980-8085-742187446044}" srcOrd="0" destOrd="0" presId="urn:microsoft.com/office/officeart/2005/8/layout/hierarchy3"/>
    <dgm:cxn modelId="{4AE81FE1-43DF-4A90-A204-09FF4C71A6EA}" type="presParOf" srcId="{C31BB177-618C-4434-A882-68CCBBE792C1}" destId="{5B72AB00-8575-4216-BBFB-7B7E747BA56A}" srcOrd="1" destOrd="0" presId="urn:microsoft.com/office/officeart/2005/8/layout/hierarchy3"/>
    <dgm:cxn modelId="{EF389EE0-7BB1-4611-8140-2DF358A6F642}" type="presParOf" srcId="{C31BB177-618C-4434-A882-68CCBBE792C1}" destId="{B532A54A-FA3A-4829-A7EE-08A2C4441669}" srcOrd="2" destOrd="0" presId="urn:microsoft.com/office/officeart/2005/8/layout/hierarchy3"/>
    <dgm:cxn modelId="{F18513BE-3515-46ED-860A-23A72F740578}" type="presParOf" srcId="{C31BB177-618C-4434-A882-68CCBBE792C1}" destId="{321D6EEB-CE71-4BBD-A6B1-05FC6E5B63B8}" srcOrd="3" destOrd="0" presId="urn:microsoft.com/office/officeart/2005/8/layout/hierarchy3"/>
    <dgm:cxn modelId="{C8796FE5-B32A-4BC9-91CF-5B565FE2A3B3}" type="presParOf" srcId="{C31BB177-618C-4434-A882-68CCBBE792C1}" destId="{1DFD2D85-0D95-49DC-96DB-9B58C1C06EC4}" srcOrd="4" destOrd="0" presId="urn:microsoft.com/office/officeart/2005/8/layout/hierarchy3"/>
    <dgm:cxn modelId="{73628202-1D5B-49E4-86BF-57DF1D0A0EE8}" type="presParOf" srcId="{C31BB177-618C-4434-A882-68CCBBE792C1}" destId="{6AACBD7F-DB40-4F25-8E22-ADD1E10AD67B}" srcOrd="5" destOrd="0" presId="urn:microsoft.com/office/officeart/2005/8/layout/hierarchy3"/>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E4CFE50-EF9F-48D0-A210-4C0F47B32890}" type="doc">
      <dgm:prSet loTypeId="urn:microsoft.com/office/officeart/2005/8/layout/hierarchy6" loCatId="hierarchy" qsTypeId="urn:microsoft.com/office/officeart/2005/8/quickstyle/simple1" qsCatId="simple" csTypeId="urn:microsoft.com/office/officeart/2005/8/colors/colorful2" csCatId="colorful" phldr="1"/>
      <dgm:spPr/>
      <dgm:t>
        <a:bodyPr/>
        <a:lstStyle/>
        <a:p>
          <a:endParaRPr lang="en-US"/>
        </a:p>
      </dgm:t>
    </dgm:pt>
    <dgm:pt modelId="{C4064563-FAC3-4E45-A777-54015ACD97E3}">
      <dgm:prSet phldrT="[Text]"/>
      <dgm:spPr/>
      <dgm:t>
        <a:bodyPr/>
        <a:lstStyle/>
        <a:p>
          <a:r>
            <a:rPr lang="en-US">
              <a:solidFill>
                <a:schemeClr val="tx1"/>
              </a:solidFill>
            </a:rPr>
            <a:t>Đánh giá kết quả giáo dục</a:t>
          </a:r>
        </a:p>
      </dgm:t>
    </dgm:pt>
    <dgm:pt modelId="{CA61833B-9D93-443E-A675-671FD67CB75B}" cxnId="{7A70FE54-A600-4D20-B5FB-A19D6131B218}" type="parTrans">
      <dgm:prSet/>
      <dgm:spPr/>
      <dgm:t>
        <a:bodyPr/>
        <a:lstStyle/>
        <a:p>
          <a:endParaRPr lang="en-US">
            <a:solidFill>
              <a:schemeClr val="tx1"/>
            </a:solidFill>
          </a:endParaRPr>
        </a:p>
      </dgm:t>
    </dgm:pt>
    <dgm:pt modelId="{70BE97C9-9C4E-4F3E-B1CC-90F845340591}" cxnId="{7A70FE54-A600-4D20-B5FB-A19D6131B218}" type="sibTrans">
      <dgm:prSet/>
      <dgm:spPr/>
      <dgm:t>
        <a:bodyPr/>
        <a:lstStyle/>
        <a:p>
          <a:endParaRPr lang="en-US">
            <a:solidFill>
              <a:schemeClr val="tx1"/>
            </a:solidFill>
          </a:endParaRPr>
        </a:p>
      </dgm:t>
    </dgm:pt>
    <dgm:pt modelId="{E79AFFEB-FFA0-422F-8404-806F6204C2AC}">
      <dgm:prSet phldrT="[Text]"/>
      <dgm:spPr/>
      <dgm:t>
        <a:bodyPr/>
        <a:lstStyle/>
        <a:p>
          <a:r>
            <a:rPr lang="en-US">
              <a:solidFill>
                <a:schemeClr val="tx1"/>
              </a:solidFill>
            </a:rPr>
            <a:t>Mục tiêu đánh giá</a:t>
          </a:r>
        </a:p>
      </dgm:t>
    </dgm:pt>
    <dgm:pt modelId="{FD7AEE4A-8C86-4DED-B758-052811EBF3DD}" cxnId="{CD8E3B23-EE73-469F-B479-27B7A950F893}" type="parTrans">
      <dgm:prSet/>
      <dgm:spPr/>
      <dgm:t>
        <a:bodyPr/>
        <a:lstStyle/>
        <a:p>
          <a:endParaRPr lang="en-US">
            <a:solidFill>
              <a:schemeClr val="tx1"/>
            </a:solidFill>
          </a:endParaRPr>
        </a:p>
      </dgm:t>
    </dgm:pt>
    <dgm:pt modelId="{21D024AA-F8B6-4B1E-BF5D-26BF72D7502C}" cxnId="{CD8E3B23-EE73-469F-B479-27B7A950F893}" type="sibTrans">
      <dgm:prSet/>
      <dgm:spPr/>
      <dgm:t>
        <a:bodyPr/>
        <a:lstStyle/>
        <a:p>
          <a:endParaRPr lang="en-US">
            <a:solidFill>
              <a:schemeClr val="tx1"/>
            </a:solidFill>
          </a:endParaRPr>
        </a:p>
      </dgm:t>
    </dgm:pt>
    <dgm:pt modelId="{E638B81A-32FA-4B7C-AA19-931E5B996B8E}">
      <dgm:prSet phldrT="[Text]"/>
      <dgm:spPr/>
      <dgm:t>
        <a:bodyPr/>
        <a:lstStyle/>
        <a:p>
          <a:r>
            <a:rPr lang="en-US">
              <a:solidFill>
                <a:schemeClr val="tx1"/>
              </a:solidFill>
            </a:rPr>
            <a:t>Yêu cầu đánh giá</a:t>
          </a:r>
        </a:p>
      </dgm:t>
    </dgm:pt>
    <dgm:pt modelId="{3F9C713D-299A-49AF-B2A4-B6843948B0B3}" cxnId="{FA52B05C-1E71-4197-8B22-1BF179AA233C}" type="parTrans">
      <dgm:prSet/>
      <dgm:spPr/>
      <dgm:t>
        <a:bodyPr/>
        <a:lstStyle/>
        <a:p>
          <a:endParaRPr lang="en-US">
            <a:solidFill>
              <a:schemeClr val="tx1"/>
            </a:solidFill>
          </a:endParaRPr>
        </a:p>
      </dgm:t>
    </dgm:pt>
    <dgm:pt modelId="{16639AD9-32E7-4C99-9DDF-DC0DE7FF3F32}" cxnId="{FA52B05C-1E71-4197-8B22-1BF179AA233C}" type="sibTrans">
      <dgm:prSet/>
      <dgm:spPr/>
      <dgm:t>
        <a:bodyPr/>
        <a:lstStyle/>
        <a:p>
          <a:endParaRPr lang="en-US">
            <a:solidFill>
              <a:schemeClr val="tx1"/>
            </a:solidFill>
          </a:endParaRPr>
        </a:p>
      </dgm:t>
    </dgm:pt>
    <dgm:pt modelId="{F11A99F6-B401-4B2C-9DB3-77325AD75938}">
      <dgm:prSet/>
      <dgm:spPr/>
      <dgm:t>
        <a:bodyPr/>
        <a:lstStyle/>
        <a:p>
          <a:r>
            <a:rPr lang="en-US">
              <a:solidFill>
                <a:schemeClr val="tx1"/>
              </a:solidFill>
            </a:rPr>
            <a:t>Cách thức đánh giá</a:t>
          </a:r>
        </a:p>
      </dgm:t>
    </dgm:pt>
    <dgm:pt modelId="{435401CB-34D7-4365-9BC2-C1DA23BF2135}" cxnId="{0F6C1977-3B58-4DA9-B87A-51A6780FD18A}" type="parTrans">
      <dgm:prSet/>
      <dgm:spPr/>
      <dgm:t>
        <a:bodyPr/>
        <a:lstStyle/>
        <a:p>
          <a:endParaRPr lang="en-US">
            <a:solidFill>
              <a:schemeClr val="tx1"/>
            </a:solidFill>
          </a:endParaRPr>
        </a:p>
      </dgm:t>
    </dgm:pt>
    <dgm:pt modelId="{8740BCBB-9DFB-44CD-BA7D-3C6E72B80F72}" cxnId="{0F6C1977-3B58-4DA9-B87A-51A6780FD18A}" type="sibTrans">
      <dgm:prSet/>
      <dgm:spPr/>
      <dgm:t>
        <a:bodyPr/>
        <a:lstStyle/>
        <a:p>
          <a:endParaRPr lang="en-US">
            <a:solidFill>
              <a:schemeClr val="tx1"/>
            </a:solidFill>
          </a:endParaRPr>
        </a:p>
      </dgm:t>
    </dgm:pt>
    <dgm:pt modelId="{E279F9E8-9EDE-45AD-806F-8C03255D5151}" type="pres">
      <dgm:prSet presAssocID="{5E4CFE50-EF9F-48D0-A210-4C0F47B32890}" presName="mainComposite" presStyleCnt="0">
        <dgm:presLayoutVars>
          <dgm:chPref val="1"/>
          <dgm:dir/>
          <dgm:animOne val="branch"/>
          <dgm:animLvl val="lvl"/>
          <dgm:resizeHandles val="exact"/>
        </dgm:presLayoutVars>
      </dgm:prSet>
      <dgm:spPr/>
    </dgm:pt>
    <dgm:pt modelId="{735A2157-E249-4F63-A86E-299782953DA0}" type="pres">
      <dgm:prSet presAssocID="{5E4CFE50-EF9F-48D0-A210-4C0F47B32890}" presName="hierFlow" presStyleCnt="0"/>
      <dgm:spPr/>
    </dgm:pt>
    <dgm:pt modelId="{124888BF-68F2-48FF-A54F-6478B98C1CD6}" type="pres">
      <dgm:prSet presAssocID="{5E4CFE50-EF9F-48D0-A210-4C0F47B32890}" presName="hierChild1" presStyleCnt="0">
        <dgm:presLayoutVars>
          <dgm:chPref val="1"/>
          <dgm:animOne val="branch"/>
          <dgm:animLvl val="lvl"/>
        </dgm:presLayoutVars>
      </dgm:prSet>
      <dgm:spPr/>
    </dgm:pt>
    <dgm:pt modelId="{5ADE28CE-4309-4A3D-B5AF-E750E49EB9FD}" type="pres">
      <dgm:prSet presAssocID="{C4064563-FAC3-4E45-A777-54015ACD97E3}" presName="Name14" presStyleCnt="0"/>
      <dgm:spPr/>
    </dgm:pt>
    <dgm:pt modelId="{D0E8C06B-8F5B-46AC-B3D9-01045DBCBEA7}" type="pres">
      <dgm:prSet presAssocID="{C4064563-FAC3-4E45-A777-54015ACD97E3}" presName="level1Shape" presStyleLbl="node0" presStyleIdx="0" presStyleCnt="1">
        <dgm:presLayoutVars>
          <dgm:chPref val="3"/>
        </dgm:presLayoutVars>
      </dgm:prSet>
      <dgm:spPr/>
    </dgm:pt>
    <dgm:pt modelId="{FA01603A-04EF-4D8A-9708-435BCFF1CA7D}" type="pres">
      <dgm:prSet presAssocID="{C4064563-FAC3-4E45-A777-54015ACD97E3}" presName="hierChild2" presStyleCnt="0"/>
      <dgm:spPr/>
    </dgm:pt>
    <dgm:pt modelId="{A21E3C67-0B7A-4BB3-B890-BC51C56AD780}" type="pres">
      <dgm:prSet presAssocID="{FD7AEE4A-8C86-4DED-B758-052811EBF3DD}" presName="Name19" presStyleLbl="parChTrans1D2" presStyleIdx="0" presStyleCnt="3"/>
      <dgm:spPr/>
    </dgm:pt>
    <dgm:pt modelId="{141041AD-F166-4377-8046-5B27EE4CCFAE}" type="pres">
      <dgm:prSet presAssocID="{E79AFFEB-FFA0-422F-8404-806F6204C2AC}" presName="Name21" presStyleCnt="0"/>
      <dgm:spPr/>
    </dgm:pt>
    <dgm:pt modelId="{A2B81E6B-1052-49BF-85B5-E066DD1BF2BB}" type="pres">
      <dgm:prSet presAssocID="{E79AFFEB-FFA0-422F-8404-806F6204C2AC}" presName="level2Shape" presStyleLbl="node2" presStyleIdx="0" presStyleCnt="3"/>
      <dgm:spPr/>
    </dgm:pt>
    <dgm:pt modelId="{D4BCC6D9-30E7-4E57-9967-B1E02FA58048}" type="pres">
      <dgm:prSet presAssocID="{E79AFFEB-FFA0-422F-8404-806F6204C2AC}" presName="hierChild3" presStyleCnt="0"/>
      <dgm:spPr/>
    </dgm:pt>
    <dgm:pt modelId="{E15D0B05-9828-4682-B0FC-412F23224E21}" type="pres">
      <dgm:prSet presAssocID="{3F9C713D-299A-49AF-B2A4-B6843948B0B3}" presName="Name19" presStyleLbl="parChTrans1D2" presStyleIdx="1" presStyleCnt="3"/>
      <dgm:spPr/>
    </dgm:pt>
    <dgm:pt modelId="{BDAD5A3C-795C-43CB-803B-F301DDF0950A}" type="pres">
      <dgm:prSet presAssocID="{E638B81A-32FA-4B7C-AA19-931E5B996B8E}" presName="Name21" presStyleCnt="0"/>
      <dgm:spPr/>
    </dgm:pt>
    <dgm:pt modelId="{EB15DBBB-2FB4-43B2-9ADC-364F7EC8E973}" type="pres">
      <dgm:prSet presAssocID="{E638B81A-32FA-4B7C-AA19-931E5B996B8E}" presName="level2Shape" presStyleLbl="node2" presStyleIdx="1" presStyleCnt="3"/>
      <dgm:spPr/>
    </dgm:pt>
    <dgm:pt modelId="{FE4F28DA-1A65-4425-8F21-6D416E44C091}" type="pres">
      <dgm:prSet presAssocID="{E638B81A-32FA-4B7C-AA19-931E5B996B8E}" presName="hierChild3" presStyleCnt="0"/>
      <dgm:spPr/>
    </dgm:pt>
    <dgm:pt modelId="{C0C0F8BE-A51F-42BA-A3CA-32A914F0F6FD}" type="pres">
      <dgm:prSet presAssocID="{435401CB-34D7-4365-9BC2-C1DA23BF2135}" presName="Name19" presStyleLbl="parChTrans1D2" presStyleIdx="2" presStyleCnt="3"/>
      <dgm:spPr/>
    </dgm:pt>
    <dgm:pt modelId="{DBC4232D-D6E3-4510-A593-FD471DCCA3E8}" type="pres">
      <dgm:prSet presAssocID="{F11A99F6-B401-4B2C-9DB3-77325AD75938}" presName="Name21" presStyleCnt="0"/>
      <dgm:spPr/>
    </dgm:pt>
    <dgm:pt modelId="{13927C7E-FA46-4C25-824B-54296CC3F2F0}" type="pres">
      <dgm:prSet presAssocID="{F11A99F6-B401-4B2C-9DB3-77325AD75938}" presName="level2Shape" presStyleLbl="node2" presStyleIdx="2" presStyleCnt="3"/>
      <dgm:spPr/>
    </dgm:pt>
    <dgm:pt modelId="{F6B63A05-1468-4F86-821F-1B152F0E20C8}" type="pres">
      <dgm:prSet presAssocID="{F11A99F6-B401-4B2C-9DB3-77325AD75938}" presName="hierChild3" presStyleCnt="0"/>
      <dgm:spPr/>
    </dgm:pt>
    <dgm:pt modelId="{F2B8B643-FB3D-42B0-8D55-468B25D62A48}" type="pres">
      <dgm:prSet presAssocID="{5E4CFE50-EF9F-48D0-A210-4C0F47B32890}" presName="bgShapesFlow" presStyleCnt="0"/>
      <dgm:spPr/>
    </dgm:pt>
  </dgm:ptLst>
  <dgm:cxnLst>
    <dgm:cxn modelId="{5C8DE806-FCE3-4FAD-8709-E50ED1D76C77}" type="presOf" srcId="{3F9C713D-299A-49AF-B2A4-B6843948B0B3}" destId="{E15D0B05-9828-4682-B0FC-412F23224E21}" srcOrd="0" destOrd="0" presId="urn:microsoft.com/office/officeart/2005/8/layout/hierarchy6"/>
    <dgm:cxn modelId="{B4813017-C022-4487-8A00-93FFA2E41AF3}" type="presOf" srcId="{435401CB-34D7-4365-9BC2-C1DA23BF2135}" destId="{C0C0F8BE-A51F-42BA-A3CA-32A914F0F6FD}" srcOrd="0" destOrd="0" presId="urn:microsoft.com/office/officeart/2005/8/layout/hierarchy6"/>
    <dgm:cxn modelId="{CD8E3B23-EE73-469F-B479-27B7A950F893}" srcId="{C4064563-FAC3-4E45-A777-54015ACD97E3}" destId="{E79AFFEB-FFA0-422F-8404-806F6204C2AC}" srcOrd="0" destOrd="0" parTransId="{FD7AEE4A-8C86-4DED-B758-052811EBF3DD}" sibTransId="{21D024AA-F8B6-4B1E-BF5D-26BF72D7502C}"/>
    <dgm:cxn modelId="{EF171E26-274E-4254-BCB5-13599D3196A0}" type="presOf" srcId="{E638B81A-32FA-4B7C-AA19-931E5B996B8E}" destId="{EB15DBBB-2FB4-43B2-9ADC-364F7EC8E973}" srcOrd="0" destOrd="0" presId="urn:microsoft.com/office/officeart/2005/8/layout/hierarchy6"/>
    <dgm:cxn modelId="{FA52B05C-1E71-4197-8B22-1BF179AA233C}" srcId="{C4064563-FAC3-4E45-A777-54015ACD97E3}" destId="{E638B81A-32FA-4B7C-AA19-931E5B996B8E}" srcOrd="1" destOrd="0" parTransId="{3F9C713D-299A-49AF-B2A4-B6843948B0B3}" sibTransId="{16639AD9-32E7-4C99-9DDF-DC0DE7FF3F32}"/>
    <dgm:cxn modelId="{7A70FE54-A600-4D20-B5FB-A19D6131B218}" srcId="{5E4CFE50-EF9F-48D0-A210-4C0F47B32890}" destId="{C4064563-FAC3-4E45-A777-54015ACD97E3}" srcOrd="0" destOrd="0" parTransId="{CA61833B-9D93-443E-A675-671FD67CB75B}" sibTransId="{70BE97C9-9C4E-4F3E-B1CC-90F845340591}"/>
    <dgm:cxn modelId="{0F6C1977-3B58-4DA9-B87A-51A6780FD18A}" srcId="{C4064563-FAC3-4E45-A777-54015ACD97E3}" destId="{F11A99F6-B401-4B2C-9DB3-77325AD75938}" srcOrd="2" destOrd="0" parTransId="{435401CB-34D7-4365-9BC2-C1DA23BF2135}" sibTransId="{8740BCBB-9DFB-44CD-BA7D-3C6E72B80F72}"/>
    <dgm:cxn modelId="{ABDA378E-8141-455F-9F84-43EAAE1DF458}" type="presOf" srcId="{F11A99F6-B401-4B2C-9DB3-77325AD75938}" destId="{13927C7E-FA46-4C25-824B-54296CC3F2F0}" srcOrd="0" destOrd="0" presId="urn:microsoft.com/office/officeart/2005/8/layout/hierarchy6"/>
    <dgm:cxn modelId="{82011695-32E9-4A2C-83CF-A5562B4D648C}" type="presOf" srcId="{FD7AEE4A-8C86-4DED-B758-052811EBF3DD}" destId="{A21E3C67-0B7A-4BB3-B890-BC51C56AD780}" srcOrd="0" destOrd="0" presId="urn:microsoft.com/office/officeart/2005/8/layout/hierarchy6"/>
    <dgm:cxn modelId="{50AF0E9A-BDE7-4696-B6E2-4DA51678A3DE}" type="presOf" srcId="{C4064563-FAC3-4E45-A777-54015ACD97E3}" destId="{D0E8C06B-8F5B-46AC-B3D9-01045DBCBEA7}" srcOrd="0" destOrd="0" presId="urn:microsoft.com/office/officeart/2005/8/layout/hierarchy6"/>
    <dgm:cxn modelId="{B4F91EAE-CFF9-48F7-ABC8-8D79069B424B}" type="presOf" srcId="{5E4CFE50-EF9F-48D0-A210-4C0F47B32890}" destId="{E279F9E8-9EDE-45AD-806F-8C03255D5151}" srcOrd="0" destOrd="0" presId="urn:microsoft.com/office/officeart/2005/8/layout/hierarchy6"/>
    <dgm:cxn modelId="{E37755FF-CAA7-4268-BEF8-2A5A524A3154}" type="presOf" srcId="{E79AFFEB-FFA0-422F-8404-806F6204C2AC}" destId="{A2B81E6B-1052-49BF-85B5-E066DD1BF2BB}" srcOrd="0" destOrd="0" presId="urn:microsoft.com/office/officeart/2005/8/layout/hierarchy6"/>
    <dgm:cxn modelId="{82EE1FDF-9C46-4FCC-846C-BAB6025050D5}" type="presParOf" srcId="{E279F9E8-9EDE-45AD-806F-8C03255D5151}" destId="{735A2157-E249-4F63-A86E-299782953DA0}" srcOrd="0" destOrd="0" presId="urn:microsoft.com/office/officeart/2005/8/layout/hierarchy6"/>
    <dgm:cxn modelId="{2DF0915E-E262-4125-9C1E-B6324C6A7E12}" type="presParOf" srcId="{735A2157-E249-4F63-A86E-299782953DA0}" destId="{124888BF-68F2-48FF-A54F-6478B98C1CD6}" srcOrd="0" destOrd="0" presId="urn:microsoft.com/office/officeart/2005/8/layout/hierarchy6"/>
    <dgm:cxn modelId="{0E404831-BDA9-4E30-8DD3-A36AE1CA2984}" type="presParOf" srcId="{124888BF-68F2-48FF-A54F-6478B98C1CD6}" destId="{5ADE28CE-4309-4A3D-B5AF-E750E49EB9FD}" srcOrd="0" destOrd="0" presId="urn:microsoft.com/office/officeart/2005/8/layout/hierarchy6"/>
    <dgm:cxn modelId="{259015FB-3E67-47D3-85BB-3A20DD9E13BE}" type="presParOf" srcId="{5ADE28CE-4309-4A3D-B5AF-E750E49EB9FD}" destId="{D0E8C06B-8F5B-46AC-B3D9-01045DBCBEA7}" srcOrd="0" destOrd="0" presId="urn:microsoft.com/office/officeart/2005/8/layout/hierarchy6"/>
    <dgm:cxn modelId="{A94361AB-ED45-431A-960B-14DD9A24A616}" type="presParOf" srcId="{5ADE28CE-4309-4A3D-B5AF-E750E49EB9FD}" destId="{FA01603A-04EF-4D8A-9708-435BCFF1CA7D}" srcOrd="1" destOrd="0" presId="urn:microsoft.com/office/officeart/2005/8/layout/hierarchy6"/>
    <dgm:cxn modelId="{551C2D43-0C39-4DA3-B8EA-FFBFBECBF571}" type="presParOf" srcId="{FA01603A-04EF-4D8A-9708-435BCFF1CA7D}" destId="{A21E3C67-0B7A-4BB3-B890-BC51C56AD780}" srcOrd="0" destOrd="0" presId="urn:microsoft.com/office/officeart/2005/8/layout/hierarchy6"/>
    <dgm:cxn modelId="{225074E1-7ACC-4AF3-B648-CA18CAEBFFA5}" type="presParOf" srcId="{FA01603A-04EF-4D8A-9708-435BCFF1CA7D}" destId="{141041AD-F166-4377-8046-5B27EE4CCFAE}" srcOrd="1" destOrd="0" presId="urn:microsoft.com/office/officeart/2005/8/layout/hierarchy6"/>
    <dgm:cxn modelId="{5C897C88-EB33-4CC0-B1C1-D30783ECC44F}" type="presParOf" srcId="{141041AD-F166-4377-8046-5B27EE4CCFAE}" destId="{A2B81E6B-1052-49BF-85B5-E066DD1BF2BB}" srcOrd="0" destOrd="0" presId="urn:microsoft.com/office/officeart/2005/8/layout/hierarchy6"/>
    <dgm:cxn modelId="{3708A42D-D116-4F4E-9F59-24A156EB59D5}" type="presParOf" srcId="{141041AD-F166-4377-8046-5B27EE4CCFAE}" destId="{D4BCC6D9-30E7-4E57-9967-B1E02FA58048}" srcOrd="1" destOrd="0" presId="urn:microsoft.com/office/officeart/2005/8/layout/hierarchy6"/>
    <dgm:cxn modelId="{2F9EEA94-8EF7-4E76-8BD6-E96BFAA341B1}" type="presParOf" srcId="{FA01603A-04EF-4D8A-9708-435BCFF1CA7D}" destId="{E15D0B05-9828-4682-B0FC-412F23224E21}" srcOrd="2" destOrd="0" presId="urn:microsoft.com/office/officeart/2005/8/layout/hierarchy6"/>
    <dgm:cxn modelId="{F8043EED-F3E3-4407-B02A-59C8FD174804}" type="presParOf" srcId="{FA01603A-04EF-4D8A-9708-435BCFF1CA7D}" destId="{BDAD5A3C-795C-43CB-803B-F301DDF0950A}" srcOrd="3" destOrd="0" presId="urn:microsoft.com/office/officeart/2005/8/layout/hierarchy6"/>
    <dgm:cxn modelId="{B77D5D87-2641-4145-9DC2-88732AED96FC}" type="presParOf" srcId="{BDAD5A3C-795C-43CB-803B-F301DDF0950A}" destId="{EB15DBBB-2FB4-43B2-9ADC-364F7EC8E973}" srcOrd="0" destOrd="0" presId="urn:microsoft.com/office/officeart/2005/8/layout/hierarchy6"/>
    <dgm:cxn modelId="{EE7FE511-07B3-4425-92AB-7051615DB426}" type="presParOf" srcId="{BDAD5A3C-795C-43CB-803B-F301DDF0950A}" destId="{FE4F28DA-1A65-4425-8F21-6D416E44C091}" srcOrd="1" destOrd="0" presId="urn:microsoft.com/office/officeart/2005/8/layout/hierarchy6"/>
    <dgm:cxn modelId="{A616AE3B-C873-4FBB-9EC1-A0FEADCA9EE8}" type="presParOf" srcId="{FA01603A-04EF-4D8A-9708-435BCFF1CA7D}" destId="{C0C0F8BE-A51F-42BA-A3CA-32A914F0F6FD}" srcOrd="4" destOrd="0" presId="urn:microsoft.com/office/officeart/2005/8/layout/hierarchy6"/>
    <dgm:cxn modelId="{8A5256D8-90DA-4CF4-BDDC-BEE9B91D91C3}" type="presParOf" srcId="{FA01603A-04EF-4D8A-9708-435BCFF1CA7D}" destId="{DBC4232D-D6E3-4510-A593-FD471DCCA3E8}" srcOrd="5" destOrd="0" presId="urn:microsoft.com/office/officeart/2005/8/layout/hierarchy6"/>
    <dgm:cxn modelId="{FD9E2BC1-F9EC-48C8-8E33-9C4D452CF42A}" type="presParOf" srcId="{DBC4232D-D6E3-4510-A593-FD471DCCA3E8}" destId="{13927C7E-FA46-4C25-824B-54296CC3F2F0}" srcOrd="0" destOrd="0" presId="urn:microsoft.com/office/officeart/2005/8/layout/hierarchy6"/>
    <dgm:cxn modelId="{68F59F90-DF0B-4BBB-AE50-C61174BEDB78}" type="presParOf" srcId="{DBC4232D-D6E3-4510-A593-FD471DCCA3E8}" destId="{F6B63A05-1468-4F86-821F-1B152F0E20C8}" srcOrd="1" destOrd="0" presId="urn:microsoft.com/office/officeart/2005/8/layout/hierarchy6"/>
    <dgm:cxn modelId="{C964B21F-3EBA-44BB-9B9B-D6FE36EA025F}" type="presParOf" srcId="{E279F9E8-9EDE-45AD-806F-8C03255D5151}" destId="{F2B8B643-FB3D-42B0-8D55-468B25D62A48}" srcOrd="1" destOrd="0" presId="urn:microsoft.com/office/officeart/2005/8/layout/hierarchy6"/>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FF498A6-D7A0-400A-BA51-7FA1C899DED7}"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0F4F2A12-B2A2-43D9-BCE2-AFE7AB6EEFCA}">
      <dgm:prSet phldrT="[Text]" custT="1"/>
      <dgm:spPr>
        <a:solidFill>
          <a:schemeClr val="accent4"/>
        </a:solidFill>
      </dgm:spPr>
      <dgm:t>
        <a:bodyPr/>
        <a:lstStyle/>
        <a:p>
          <a:r>
            <a:rPr lang="en-US" sz="2800" dirty="0" err="1">
              <a:solidFill>
                <a:schemeClr val="tx1"/>
              </a:solidFill>
            </a:rPr>
            <a:t>Kì</a:t>
          </a:r>
          <a:r>
            <a:rPr lang="en-US" sz="2800" dirty="0">
              <a:solidFill>
                <a:schemeClr val="tx1"/>
              </a:solidFill>
            </a:rPr>
            <a:t> 1</a:t>
          </a:r>
        </a:p>
      </dgm:t>
    </dgm:pt>
    <dgm:pt modelId="{33645481-92E1-4E32-9C4B-BA2E85440AAA}" cxnId="{253AFBA9-2810-401D-873E-8A38D2264E68}" type="parTrans">
      <dgm:prSet/>
      <dgm:spPr/>
      <dgm:t>
        <a:bodyPr/>
        <a:lstStyle/>
        <a:p>
          <a:endParaRPr lang="en-US" sz="2800"/>
        </a:p>
      </dgm:t>
    </dgm:pt>
    <dgm:pt modelId="{09337A5D-2B6A-4B43-9C74-18C7A21FD856}" cxnId="{253AFBA9-2810-401D-873E-8A38D2264E68}" type="sibTrans">
      <dgm:prSet/>
      <dgm:spPr/>
      <dgm:t>
        <a:bodyPr/>
        <a:lstStyle/>
        <a:p>
          <a:endParaRPr lang="en-US" sz="2800"/>
        </a:p>
      </dgm:t>
    </dgm:pt>
    <dgm:pt modelId="{CD7A51A0-F4DE-4C12-AF65-C369EBF9BC3E}">
      <dgm:prSet phldrT="[Text]" custT="1"/>
      <dgm:spPr/>
      <dgm:t>
        <a:bodyPr/>
        <a:lstStyle/>
        <a:p>
          <a:r>
            <a:rPr lang="en-US" sz="2800" dirty="0"/>
            <a:t>260 </a:t>
          </a:r>
          <a:r>
            <a:rPr lang="en-US" sz="2800" dirty="0" err="1"/>
            <a:t>tiết</a:t>
          </a:r>
          <a:endParaRPr lang="en-US" sz="2800" dirty="0"/>
        </a:p>
      </dgm:t>
    </dgm:pt>
    <dgm:pt modelId="{07746037-5A26-4237-8FC2-D932E5F704E9}" cxnId="{2CFD8801-78C9-4C54-B06A-1AD224AEEB6B}" type="parTrans">
      <dgm:prSet/>
      <dgm:spPr/>
      <dgm:t>
        <a:bodyPr/>
        <a:lstStyle/>
        <a:p>
          <a:endParaRPr lang="en-US" sz="2800"/>
        </a:p>
      </dgm:t>
    </dgm:pt>
    <dgm:pt modelId="{2CB48B68-A2EE-4B48-8B96-6C3772DA2DE9}" cxnId="{2CFD8801-78C9-4C54-B06A-1AD224AEEB6B}" type="sibTrans">
      <dgm:prSet/>
      <dgm:spPr/>
      <dgm:t>
        <a:bodyPr/>
        <a:lstStyle/>
        <a:p>
          <a:endParaRPr lang="en-US" sz="2800"/>
        </a:p>
      </dgm:t>
    </dgm:pt>
    <dgm:pt modelId="{07AFA88A-218E-47CA-A539-1C0ABE5ABBEC}">
      <dgm:prSet phldrT="[Text]" custT="1"/>
      <dgm:spPr>
        <a:solidFill>
          <a:schemeClr val="accent4"/>
        </a:solidFill>
      </dgm:spPr>
      <dgm:t>
        <a:bodyPr/>
        <a:lstStyle/>
        <a:p>
          <a:r>
            <a:rPr lang="en-US" sz="2800" dirty="0" err="1">
              <a:solidFill>
                <a:schemeClr val="tx1"/>
              </a:solidFill>
            </a:rPr>
            <a:t>Kì</a:t>
          </a:r>
          <a:r>
            <a:rPr lang="en-US" sz="2800" dirty="0">
              <a:solidFill>
                <a:schemeClr val="tx1"/>
              </a:solidFill>
            </a:rPr>
            <a:t> 2</a:t>
          </a:r>
        </a:p>
      </dgm:t>
    </dgm:pt>
    <dgm:pt modelId="{CA02FBA9-E4E1-4E1A-8890-BE192ACB2D35}" cxnId="{6B7AC0BE-9D55-49B0-BA27-6E8BF495D3D1}" type="parTrans">
      <dgm:prSet/>
      <dgm:spPr/>
      <dgm:t>
        <a:bodyPr/>
        <a:lstStyle/>
        <a:p>
          <a:endParaRPr lang="en-US" sz="2800"/>
        </a:p>
      </dgm:t>
    </dgm:pt>
    <dgm:pt modelId="{B5E9298B-CA35-4FBD-ABED-237BB42E785F}" cxnId="{6B7AC0BE-9D55-49B0-BA27-6E8BF495D3D1}" type="sibTrans">
      <dgm:prSet/>
      <dgm:spPr/>
      <dgm:t>
        <a:bodyPr/>
        <a:lstStyle/>
        <a:p>
          <a:endParaRPr lang="en-US" sz="2800"/>
        </a:p>
      </dgm:t>
    </dgm:pt>
    <dgm:pt modelId="{8EEC4620-F34C-4DB0-A93A-6D3DBA555EC1}">
      <dgm:prSet phldrT="[Text]" custT="1"/>
      <dgm:spPr/>
      <dgm:t>
        <a:bodyPr/>
        <a:lstStyle/>
        <a:p>
          <a:r>
            <a:rPr lang="en-US" sz="2800" dirty="0"/>
            <a:t>175 </a:t>
          </a:r>
          <a:r>
            <a:rPr lang="en-US" sz="2800" dirty="0" err="1"/>
            <a:t>tiết</a:t>
          </a:r>
          <a:endParaRPr lang="en-US" sz="2800" dirty="0"/>
        </a:p>
      </dgm:t>
    </dgm:pt>
    <dgm:pt modelId="{B2C72676-BADC-4407-BA3D-1DF0806DFA3B}" cxnId="{66C7F5C9-FE4D-48D7-91D7-4907327228AA}" type="parTrans">
      <dgm:prSet/>
      <dgm:spPr/>
      <dgm:t>
        <a:bodyPr/>
        <a:lstStyle/>
        <a:p>
          <a:endParaRPr lang="en-US" sz="2800"/>
        </a:p>
      </dgm:t>
    </dgm:pt>
    <dgm:pt modelId="{D86C7D4D-A0A0-49AE-BC20-3867164A2991}" cxnId="{66C7F5C9-FE4D-48D7-91D7-4907327228AA}" type="sibTrans">
      <dgm:prSet/>
      <dgm:spPr/>
      <dgm:t>
        <a:bodyPr/>
        <a:lstStyle/>
        <a:p>
          <a:endParaRPr lang="en-US" sz="2800"/>
        </a:p>
      </dgm:t>
    </dgm:pt>
    <dgm:pt modelId="{78397A4B-AADD-4CD2-ABD8-2A1F959BF4FE}">
      <dgm:prSet custT="1"/>
      <dgm:spPr>
        <a:solidFill>
          <a:schemeClr val="accent4"/>
        </a:solidFill>
      </dgm:spPr>
      <dgm:t>
        <a:bodyPr/>
        <a:lstStyle/>
        <a:p>
          <a:r>
            <a:rPr lang="en-US" sz="2800">
              <a:solidFill>
                <a:schemeClr val="tx1"/>
              </a:solidFill>
            </a:rPr>
            <a:t>Kì 3</a:t>
          </a:r>
        </a:p>
      </dgm:t>
    </dgm:pt>
    <dgm:pt modelId="{0EED6A86-6B17-4A9F-9F91-43F2B7674983}" cxnId="{FABBD1CC-708E-4A7B-9459-7633478D0ED4}" type="parTrans">
      <dgm:prSet/>
      <dgm:spPr/>
      <dgm:t>
        <a:bodyPr/>
        <a:lstStyle/>
        <a:p>
          <a:endParaRPr lang="en-US" sz="2800"/>
        </a:p>
      </dgm:t>
    </dgm:pt>
    <dgm:pt modelId="{183CBB76-D911-41E0-9D89-66FF36F872E3}" cxnId="{FABBD1CC-708E-4A7B-9459-7633478D0ED4}" type="sibTrans">
      <dgm:prSet/>
      <dgm:spPr/>
      <dgm:t>
        <a:bodyPr/>
        <a:lstStyle/>
        <a:p>
          <a:endParaRPr lang="en-US" sz="2800"/>
        </a:p>
      </dgm:t>
    </dgm:pt>
    <dgm:pt modelId="{278E1FFD-0DB9-4818-903A-E047ED44EC50}">
      <dgm:prSet custT="1"/>
      <dgm:spPr>
        <a:solidFill>
          <a:schemeClr val="accent6">
            <a:lumMod val="75000"/>
          </a:schemeClr>
        </a:solidFill>
      </dgm:spPr>
      <dgm:t>
        <a:bodyPr/>
        <a:lstStyle/>
        <a:p>
          <a:r>
            <a:rPr lang="en-US" sz="2800">
              <a:solidFill>
                <a:schemeClr val="tx1"/>
              </a:solidFill>
            </a:rPr>
            <a:t>Kì 4</a:t>
          </a:r>
        </a:p>
      </dgm:t>
    </dgm:pt>
    <dgm:pt modelId="{E0A0E995-EADF-4364-BFBE-A11364A1F5CC}" cxnId="{B487331A-63FD-4348-A9AF-BEEA2651F649}" type="parTrans">
      <dgm:prSet/>
      <dgm:spPr/>
      <dgm:t>
        <a:bodyPr/>
        <a:lstStyle/>
        <a:p>
          <a:endParaRPr lang="en-US" sz="2800"/>
        </a:p>
      </dgm:t>
    </dgm:pt>
    <dgm:pt modelId="{8A84B746-C5F5-4077-BD65-D7649299C414}" cxnId="{B487331A-63FD-4348-A9AF-BEEA2651F649}" type="sibTrans">
      <dgm:prSet/>
      <dgm:spPr/>
      <dgm:t>
        <a:bodyPr/>
        <a:lstStyle/>
        <a:p>
          <a:endParaRPr lang="en-US" sz="2800"/>
        </a:p>
      </dgm:t>
    </dgm:pt>
    <dgm:pt modelId="{4355F814-E0B1-4667-AB94-DA820935EBF1}">
      <dgm:prSet custT="1"/>
      <dgm:spPr>
        <a:solidFill>
          <a:schemeClr val="accent6">
            <a:lumMod val="75000"/>
          </a:schemeClr>
        </a:solidFill>
      </dgm:spPr>
      <dgm:t>
        <a:bodyPr/>
        <a:lstStyle/>
        <a:p>
          <a:r>
            <a:rPr lang="en-US" sz="2800" dirty="0" err="1">
              <a:solidFill>
                <a:schemeClr val="tx1"/>
              </a:solidFill>
            </a:rPr>
            <a:t>Kì</a:t>
          </a:r>
          <a:r>
            <a:rPr lang="en-US" sz="2800" dirty="0">
              <a:solidFill>
                <a:schemeClr val="tx1"/>
              </a:solidFill>
            </a:rPr>
            <a:t> 5</a:t>
          </a:r>
        </a:p>
      </dgm:t>
    </dgm:pt>
    <dgm:pt modelId="{39401395-C2F8-4E4E-8AB0-AB798C11F7E2}" cxnId="{0E14AAC3-C79D-477E-8243-C032DE6E021B}" type="parTrans">
      <dgm:prSet/>
      <dgm:spPr/>
      <dgm:t>
        <a:bodyPr/>
        <a:lstStyle/>
        <a:p>
          <a:endParaRPr lang="en-US" sz="2800"/>
        </a:p>
      </dgm:t>
    </dgm:pt>
    <dgm:pt modelId="{48E6FD2E-32FE-4AF9-A06C-86080484A6AD}" cxnId="{0E14AAC3-C79D-477E-8243-C032DE6E021B}" type="sibTrans">
      <dgm:prSet/>
      <dgm:spPr/>
      <dgm:t>
        <a:bodyPr/>
        <a:lstStyle/>
        <a:p>
          <a:endParaRPr lang="en-US" sz="2800"/>
        </a:p>
      </dgm:t>
    </dgm:pt>
    <dgm:pt modelId="{0500B3C2-834C-4624-847E-0591CF855818}">
      <dgm:prSet custT="1"/>
      <dgm:spPr/>
      <dgm:t>
        <a:bodyPr/>
        <a:lstStyle/>
        <a:p>
          <a:r>
            <a:rPr lang="en-US" sz="2800" dirty="0"/>
            <a:t>170 </a:t>
          </a:r>
          <a:r>
            <a:rPr lang="en-US" sz="2800" dirty="0" err="1"/>
            <a:t>tiết</a:t>
          </a:r>
          <a:endParaRPr lang="en-US" sz="2800" dirty="0"/>
        </a:p>
      </dgm:t>
    </dgm:pt>
    <dgm:pt modelId="{BADEF93E-91BC-4F46-BE24-E94CEFACEBF5}" cxnId="{314684C6-B1E1-4B94-AC41-CFEA8BAEE3F9}" type="parTrans">
      <dgm:prSet/>
      <dgm:spPr/>
      <dgm:t>
        <a:bodyPr/>
        <a:lstStyle/>
        <a:p>
          <a:endParaRPr lang="en-US" sz="2800"/>
        </a:p>
      </dgm:t>
    </dgm:pt>
    <dgm:pt modelId="{C1CD6058-7708-4000-9DA6-6AED3A654F39}" cxnId="{314684C6-B1E1-4B94-AC41-CFEA8BAEE3F9}" type="sibTrans">
      <dgm:prSet/>
      <dgm:spPr/>
      <dgm:t>
        <a:bodyPr/>
        <a:lstStyle/>
        <a:p>
          <a:endParaRPr lang="en-US" sz="2800"/>
        </a:p>
      </dgm:t>
    </dgm:pt>
    <dgm:pt modelId="{4DDD845C-8EB0-4787-9F20-3B050C935D56}">
      <dgm:prSet custT="1"/>
      <dgm:spPr/>
      <dgm:t>
        <a:bodyPr/>
        <a:lstStyle/>
        <a:p>
          <a:r>
            <a:rPr lang="en-US" sz="2800" dirty="0"/>
            <a:t>185 </a:t>
          </a:r>
          <a:r>
            <a:rPr lang="en-US" sz="2800" dirty="0" err="1"/>
            <a:t>tiết</a:t>
          </a:r>
          <a:endParaRPr lang="en-US" sz="2800" dirty="0"/>
        </a:p>
      </dgm:t>
    </dgm:pt>
    <dgm:pt modelId="{36823772-B2C5-4886-A6AE-F53A0B2A69F7}" cxnId="{72EA3687-7B44-403E-9CA8-5B4EF0C96733}" type="parTrans">
      <dgm:prSet/>
      <dgm:spPr/>
      <dgm:t>
        <a:bodyPr/>
        <a:lstStyle/>
        <a:p>
          <a:endParaRPr lang="en-US" sz="2800"/>
        </a:p>
      </dgm:t>
    </dgm:pt>
    <dgm:pt modelId="{86E114ED-9EE5-4399-A0F1-A37032A9AC3A}" cxnId="{72EA3687-7B44-403E-9CA8-5B4EF0C96733}" type="sibTrans">
      <dgm:prSet/>
      <dgm:spPr/>
      <dgm:t>
        <a:bodyPr/>
        <a:lstStyle/>
        <a:p>
          <a:endParaRPr lang="en-US" sz="2800"/>
        </a:p>
      </dgm:t>
    </dgm:pt>
    <dgm:pt modelId="{CF2F3CE3-13CC-4FD5-A06A-4AF94DDF2D58}">
      <dgm:prSet custT="1"/>
      <dgm:spPr/>
      <dgm:t>
        <a:bodyPr/>
        <a:lstStyle/>
        <a:p>
          <a:r>
            <a:rPr lang="en-US" sz="2800" dirty="0"/>
            <a:t>187 </a:t>
          </a:r>
          <a:r>
            <a:rPr lang="en-US" sz="2800" dirty="0" err="1"/>
            <a:t>tiết</a:t>
          </a:r>
          <a:endParaRPr lang="en-US" sz="2800" dirty="0"/>
        </a:p>
      </dgm:t>
    </dgm:pt>
    <dgm:pt modelId="{82FA31F7-BB7F-4F28-9D64-7C6AA9238358}" cxnId="{1C6C9AEC-B2EF-46A1-A619-82886AF3CBEC}" type="parTrans">
      <dgm:prSet/>
      <dgm:spPr/>
      <dgm:t>
        <a:bodyPr/>
        <a:lstStyle/>
        <a:p>
          <a:endParaRPr lang="en-US" sz="2800"/>
        </a:p>
      </dgm:t>
    </dgm:pt>
    <dgm:pt modelId="{09C38B99-C1A0-4490-A9D5-BE264948FE43}" cxnId="{1C6C9AEC-B2EF-46A1-A619-82886AF3CBEC}" type="sibTrans">
      <dgm:prSet/>
      <dgm:spPr/>
      <dgm:t>
        <a:bodyPr/>
        <a:lstStyle/>
        <a:p>
          <a:endParaRPr lang="en-US" sz="2800"/>
        </a:p>
      </dgm:t>
    </dgm:pt>
    <dgm:pt modelId="{B6CA3177-85FA-4698-913A-A33C94E0ED3D}" type="pres">
      <dgm:prSet presAssocID="{DFF498A6-D7A0-400A-BA51-7FA1C899DED7}" presName="diagram" presStyleCnt="0">
        <dgm:presLayoutVars>
          <dgm:chPref val="1"/>
          <dgm:dir/>
          <dgm:animOne val="branch"/>
          <dgm:animLvl val="lvl"/>
          <dgm:resizeHandles/>
        </dgm:presLayoutVars>
      </dgm:prSet>
      <dgm:spPr/>
    </dgm:pt>
    <dgm:pt modelId="{9751C699-D9BF-405B-9973-1E0DACF19365}" type="pres">
      <dgm:prSet presAssocID="{0F4F2A12-B2A2-43D9-BCE2-AFE7AB6EEFCA}" presName="root" presStyleCnt="0"/>
      <dgm:spPr/>
    </dgm:pt>
    <dgm:pt modelId="{5B5B0ECF-935A-4331-B636-11C839B15B0D}" type="pres">
      <dgm:prSet presAssocID="{0F4F2A12-B2A2-43D9-BCE2-AFE7AB6EEFCA}" presName="rootComposite" presStyleCnt="0"/>
      <dgm:spPr/>
    </dgm:pt>
    <dgm:pt modelId="{6C269313-1E21-4E41-BF0B-7F0415C6BAC0}" type="pres">
      <dgm:prSet presAssocID="{0F4F2A12-B2A2-43D9-BCE2-AFE7AB6EEFCA}" presName="rootText" presStyleLbl="node1" presStyleIdx="0" presStyleCnt="5"/>
      <dgm:spPr/>
    </dgm:pt>
    <dgm:pt modelId="{D7B204CE-2712-433E-9297-561F666398B8}" type="pres">
      <dgm:prSet presAssocID="{0F4F2A12-B2A2-43D9-BCE2-AFE7AB6EEFCA}" presName="rootConnector" presStyleLbl="node1" presStyleIdx="0" presStyleCnt="5"/>
      <dgm:spPr/>
    </dgm:pt>
    <dgm:pt modelId="{C6CEDB9F-DE14-4974-8ECC-C14FF8B460D8}" type="pres">
      <dgm:prSet presAssocID="{0F4F2A12-B2A2-43D9-BCE2-AFE7AB6EEFCA}" presName="childShape" presStyleCnt="0"/>
      <dgm:spPr/>
    </dgm:pt>
    <dgm:pt modelId="{11A1B77D-1D55-4159-B204-9654A309F09C}" type="pres">
      <dgm:prSet presAssocID="{07746037-5A26-4237-8FC2-D932E5F704E9}" presName="Name13" presStyleLbl="parChTrans1D2" presStyleIdx="0" presStyleCnt="5"/>
      <dgm:spPr/>
    </dgm:pt>
    <dgm:pt modelId="{6CBC7B21-D5BF-4366-9F4A-DCDA600925BB}" type="pres">
      <dgm:prSet presAssocID="{CD7A51A0-F4DE-4C12-AF65-C369EBF9BC3E}" presName="childText" presStyleLbl="bgAcc1" presStyleIdx="0" presStyleCnt="5">
        <dgm:presLayoutVars>
          <dgm:bulletEnabled val="1"/>
        </dgm:presLayoutVars>
      </dgm:prSet>
      <dgm:spPr/>
    </dgm:pt>
    <dgm:pt modelId="{0BCA1A02-9365-498C-8DBC-9851ADA41F58}" type="pres">
      <dgm:prSet presAssocID="{07AFA88A-218E-47CA-A539-1C0ABE5ABBEC}" presName="root" presStyleCnt="0"/>
      <dgm:spPr/>
    </dgm:pt>
    <dgm:pt modelId="{A4520EAD-9CBF-4D66-9C7A-260702061949}" type="pres">
      <dgm:prSet presAssocID="{07AFA88A-218E-47CA-A539-1C0ABE5ABBEC}" presName="rootComposite" presStyleCnt="0"/>
      <dgm:spPr/>
    </dgm:pt>
    <dgm:pt modelId="{29993E96-6E42-4C1C-817E-E81CF8D707D3}" type="pres">
      <dgm:prSet presAssocID="{07AFA88A-218E-47CA-A539-1C0ABE5ABBEC}" presName="rootText" presStyleLbl="node1" presStyleIdx="1" presStyleCnt="5"/>
      <dgm:spPr/>
    </dgm:pt>
    <dgm:pt modelId="{6A1C6BF0-D983-450F-AC0B-5F7F9AE15016}" type="pres">
      <dgm:prSet presAssocID="{07AFA88A-218E-47CA-A539-1C0ABE5ABBEC}" presName="rootConnector" presStyleLbl="node1" presStyleIdx="1" presStyleCnt="5"/>
      <dgm:spPr/>
    </dgm:pt>
    <dgm:pt modelId="{C485FFC8-1FC5-41FC-91A6-51B4D1283E4B}" type="pres">
      <dgm:prSet presAssocID="{07AFA88A-218E-47CA-A539-1C0ABE5ABBEC}" presName="childShape" presStyleCnt="0"/>
      <dgm:spPr/>
    </dgm:pt>
    <dgm:pt modelId="{EB141517-1A49-4FCB-8362-A69281123D28}" type="pres">
      <dgm:prSet presAssocID="{B2C72676-BADC-4407-BA3D-1DF0806DFA3B}" presName="Name13" presStyleLbl="parChTrans1D2" presStyleIdx="1" presStyleCnt="5"/>
      <dgm:spPr/>
    </dgm:pt>
    <dgm:pt modelId="{2ACC425E-431C-4BAC-8D3D-C0D92095A400}" type="pres">
      <dgm:prSet presAssocID="{8EEC4620-F34C-4DB0-A93A-6D3DBA555EC1}" presName="childText" presStyleLbl="bgAcc1" presStyleIdx="1" presStyleCnt="5">
        <dgm:presLayoutVars>
          <dgm:bulletEnabled val="1"/>
        </dgm:presLayoutVars>
      </dgm:prSet>
      <dgm:spPr/>
    </dgm:pt>
    <dgm:pt modelId="{4AB00AC2-E9EE-4A76-9652-9089F33B528C}" type="pres">
      <dgm:prSet presAssocID="{78397A4B-AADD-4CD2-ABD8-2A1F959BF4FE}" presName="root" presStyleCnt="0"/>
      <dgm:spPr/>
    </dgm:pt>
    <dgm:pt modelId="{9E85A4E0-DC0B-4A84-8EB4-B1366C130600}" type="pres">
      <dgm:prSet presAssocID="{78397A4B-AADD-4CD2-ABD8-2A1F959BF4FE}" presName="rootComposite" presStyleCnt="0"/>
      <dgm:spPr/>
    </dgm:pt>
    <dgm:pt modelId="{713CDBD4-4290-4A42-8D7F-9A013621443C}" type="pres">
      <dgm:prSet presAssocID="{78397A4B-AADD-4CD2-ABD8-2A1F959BF4FE}" presName="rootText" presStyleLbl="node1" presStyleIdx="2" presStyleCnt="5"/>
      <dgm:spPr/>
    </dgm:pt>
    <dgm:pt modelId="{6BEC7464-B970-4798-A7FC-20A0A5779A28}" type="pres">
      <dgm:prSet presAssocID="{78397A4B-AADD-4CD2-ABD8-2A1F959BF4FE}" presName="rootConnector" presStyleLbl="node1" presStyleIdx="2" presStyleCnt="5"/>
      <dgm:spPr/>
    </dgm:pt>
    <dgm:pt modelId="{0B598DD7-1A4B-4FF5-A87F-E0A5317EF556}" type="pres">
      <dgm:prSet presAssocID="{78397A4B-AADD-4CD2-ABD8-2A1F959BF4FE}" presName="childShape" presStyleCnt="0"/>
      <dgm:spPr/>
    </dgm:pt>
    <dgm:pt modelId="{6341265B-BFB8-4BCF-BCBE-262D74318B77}" type="pres">
      <dgm:prSet presAssocID="{BADEF93E-91BC-4F46-BE24-E94CEFACEBF5}" presName="Name13" presStyleLbl="parChTrans1D2" presStyleIdx="2" presStyleCnt="5"/>
      <dgm:spPr/>
    </dgm:pt>
    <dgm:pt modelId="{7BB5A785-F985-49E5-830E-4131E143CF4C}" type="pres">
      <dgm:prSet presAssocID="{0500B3C2-834C-4624-847E-0591CF855818}" presName="childText" presStyleLbl="bgAcc1" presStyleIdx="2" presStyleCnt="5">
        <dgm:presLayoutVars>
          <dgm:bulletEnabled val="1"/>
        </dgm:presLayoutVars>
      </dgm:prSet>
      <dgm:spPr/>
    </dgm:pt>
    <dgm:pt modelId="{8CD99D36-914A-4FC3-B2A2-325B5F7BD3ED}" type="pres">
      <dgm:prSet presAssocID="{278E1FFD-0DB9-4818-903A-E047ED44EC50}" presName="root" presStyleCnt="0"/>
      <dgm:spPr/>
    </dgm:pt>
    <dgm:pt modelId="{53291194-ED75-49A1-B4DA-3C88D7C2F496}" type="pres">
      <dgm:prSet presAssocID="{278E1FFD-0DB9-4818-903A-E047ED44EC50}" presName="rootComposite" presStyleCnt="0"/>
      <dgm:spPr/>
    </dgm:pt>
    <dgm:pt modelId="{34AF1F15-5B88-49A7-8FE0-2325BFC94320}" type="pres">
      <dgm:prSet presAssocID="{278E1FFD-0DB9-4818-903A-E047ED44EC50}" presName="rootText" presStyleLbl="node1" presStyleIdx="3" presStyleCnt="5"/>
      <dgm:spPr/>
    </dgm:pt>
    <dgm:pt modelId="{611A3AF9-8F42-4216-9EFA-3938C4E4108B}" type="pres">
      <dgm:prSet presAssocID="{278E1FFD-0DB9-4818-903A-E047ED44EC50}" presName="rootConnector" presStyleLbl="node1" presStyleIdx="3" presStyleCnt="5"/>
      <dgm:spPr/>
    </dgm:pt>
    <dgm:pt modelId="{B288BB9C-1621-4F7C-B9E7-7BEB7777803A}" type="pres">
      <dgm:prSet presAssocID="{278E1FFD-0DB9-4818-903A-E047ED44EC50}" presName="childShape" presStyleCnt="0"/>
      <dgm:spPr/>
    </dgm:pt>
    <dgm:pt modelId="{A63B134C-BC12-48B0-A6BC-C62AA938BB7C}" type="pres">
      <dgm:prSet presAssocID="{36823772-B2C5-4886-A6AE-F53A0B2A69F7}" presName="Name13" presStyleLbl="parChTrans1D2" presStyleIdx="3" presStyleCnt="5"/>
      <dgm:spPr/>
    </dgm:pt>
    <dgm:pt modelId="{6977199F-1603-4E23-875F-84EDFED37997}" type="pres">
      <dgm:prSet presAssocID="{4DDD845C-8EB0-4787-9F20-3B050C935D56}" presName="childText" presStyleLbl="bgAcc1" presStyleIdx="3" presStyleCnt="5">
        <dgm:presLayoutVars>
          <dgm:bulletEnabled val="1"/>
        </dgm:presLayoutVars>
      </dgm:prSet>
      <dgm:spPr/>
    </dgm:pt>
    <dgm:pt modelId="{73537DBA-645E-4A74-AB63-B0592F66ADB7}" type="pres">
      <dgm:prSet presAssocID="{4355F814-E0B1-4667-AB94-DA820935EBF1}" presName="root" presStyleCnt="0"/>
      <dgm:spPr/>
    </dgm:pt>
    <dgm:pt modelId="{7D4CC713-13E6-4CC0-BF63-F2104A4FD87A}" type="pres">
      <dgm:prSet presAssocID="{4355F814-E0B1-4667-AB94-DA820935EBF1}" presName="rootComposite" presStyleCnt="0"/>
      <dgm:spPr/>
    </dgm:pt>
    <dgm:pt modelId="{B3677169-421B-47B3-A676-9E0715D55F7D}" type="pres">
      <dgm:prSet presAssocID="{4355F814-E0B1-4667-AB94-DA820935EBF1}" presName="rootText" presStyleLbl="node1" presStyleIdx="4" presStyleCnt="5"/>
      <dgm:spPr/>
    </dgm:pt>
    <dgm:pt modelId="{468A328E-A279-4A29-9027-65D1FAC5C848}" type="pres">
      <dgm:prSet presAssocID="{4355F814-E0B1-4667-AB94-DA820935EBF1}" presName="rootConnector" presStyleLbl="node1" presStyleIdx="4" presStyleCnt="5"/>
      <dgm:spPr/>
    </dgm:pt>
    <dgm:pt modelId="{DFE0166D-30E8-4151-BEBE-844A5A347CA3}" type="pres">
      <dgm:prSet presAssocID="{4355F814-E0B1-4667-AB94-DA820935EBF1}" presName="childShape" presStyleCnt="0"/>
      <dgm:spPr/>
    </dgm:pt>
    <dgm:pt modelId="{66846CD4-8FFB-466D-9854-42DC3E0AFDC1}" type="pres">
      <dgm:prSet presAssocID="{82FA31F7-BB7F-4F28-9D64-7C6AA9238358}" presName="Name13" presStyleLbl="parChTrans1D2" presStyleIdx="4" presStyleCnt="5"/>
      <dgm:spPr/>
    </dgm:pt>
    <dgm:pt modelId="{771982D3-531E-4834-8B75-55C410EF0E8A}" type="pres">
      <dgm:prSet presAssocID="{CF2F3CE3-13CC-4FD5-A06A-4AF94DDF2D58}" presName="childText" presStyleLbl="bgAcc1" presStyleIdx="4" presStyleCnt="5">
        <dgm:presLayoutVars>
          <dgm:bulletEnabled val="1"/>
        </dgm:presLayoutVars>
      </dgm:prSet>
      <dgm:spPr/>
    </dgm:pt>
  </dgm:ptLst>
  <dgm:cxnLst>
    <dgm:cxn modelId="{0C961200-51F7-4D14-95C3-AE8343B7A49F}" type="presOf" srcId="{82FA31F7-BB7F-4F28-9D64-7C6AA9238358}" destId="{66846CD4-8FFB-466D-9854-42DC3E0AFDC1}" srcOrd="0" destOrd="0" presId="urn:microsoft.com/office/officeart/2005/8/layout/hierarchy3"/>
    <dgm:cxn modelId="{64995100-1B29-4958-A4DD-BDA31E5A4AC4}" type="presOf" srcId="{8EEC4620-F34C-4DB0-A93A-6D3DBA555EC1}" destId="{2ACC425E-431C-4BAC-8D3D-C0D92095A400}" srcOrd="0" destOrd="0" presId="urn:microsoft.com/office/officeart/2005/8/layout/hierarchy3"/>
    <dgm:cxn modelId="{2CFD8801-78C9-4C54-B06A-1AD224AEEB6B}" srcId="{0F4F2A12-B2A2-43D9-BCE2-AFE7AB6EEFCA}" destId="{CD7A51A0-F4DE-4C12-AF65-C369EBF9BC3E}" srcOrd="0" destOrd="0" parTransId="{07746037-5A26-4237-8FC2-D932E5F704E9}" sibTransId="{2CB48B68-A2EE-4B48-8B96-6C3772DA2DE9}"/>
    <dgm:cxn modelId="{9B69860B-02CD-47C8-ACA1-0B7B3BEF68C5}" type="presOf" srcId="{07746037-5A26-4237-8FC2-D932E5F704E9}" destId="{11A1B77D-1D55-4159-B204-9654A309F09C}" srcOrd="0" destOrd="0" presId="urn:microsoft.com/office/officeart/2005/8/layout/hierarchy3"/>
    <dgm:cxn modelId="{06696B15-B4EA-43D8-8746-E0F5E439E8B5}" type="presOf" srcId="{78397A4B-AADD-4CD2-ABD8-2A1F959BF4FE}" destId="{6BEC7464-B970-4798-A7FC-20A0A5779A28}" srcOrd="1" destOrd="0" presId="urn:microsoft.com/office/officeart/2005/8/layout/hierarchy3"/>
    <dgm:cxn modelId="{B487331A-63FD-4348-A9AF-BEEA2651F649}" srcId="{DFF498A6-D7A0-400A-BA51-7FA1C899DED7}" destId="{278E1FFD-0DB9-4818-903A-E047ED44EC50}" srcOrd="3" destOrd="0" parTransId="{E0A0E995-EADF-4364-BFBE-A11364A1F5CC}" sibTransId="{8A84B746-C5F5-4077-BD65-D7649299C414}"/>
    <dgm:cxn modelId="{8FED852D-F857-44A5-9BF6-0F6690C51990}" type="presOf" srcId="{4355F814-E0B1-4667-AB94-DA820935EBF1}" destId="{468A328E-A279-4A29-9027-65D1FAC5C848}" srcOrd="1" destOrd="0" presId="urn:microsoft.com/office/officeart/2005/8/layout/hierarchy3"/>
    <dgm:cxn modelId="{EAE8A83D-664E-496E-BAFB-D25B0DEAF035}" type="presOf" srcId="{07AFA88A-218E-47CA-A539-1C0ABE5ABBEC}" destId="{29993E96-6E42-4C1C-817E-E81CF8D707D3}" srcOrd="0" destOrd="0" presId="urn:microsoft.com/office/officeart/2005/8/layout/hierarchy3"/>
    <dgm:cxn modelId="{0F3D273F-53B0-4AAA-8332-8841932EAD85}" type="presOf" srcId="{0F4F2A12-B2A2-43D9-BCE2-AFE7AB6EEFCA}" destId="{6C269313-1E21-4E41-BF0B-7F0415C6BAC0}" srcOrd="0" destOrd="0" presId="urn:microsoft.com/office/officeart/2005/8/layout/hierarchy3"/>
    <dgm:cxn modelId="{4981665E-0C25-4A59-8E80-35558DD478DE}" type="presOf" srcId="{BADEF93E-91BC-4F46-BE24-E94CEFACEBF5}" destId="{6341265B-BFB8-4BCF-BCBE-262D74318B77}" srcOrd="0" destOrd="0" presId="urn:microsoft.com/office/officeart/2005/8/layout/hierarchy3"/>
    <dgm:cxn modelId="{714F4760-27D8-4E68-ACDA-B7EF55204487}" type="presOf" srcId="{0500B3C2-834C-4624-847E-0591CF855818}" destId="{7BB5A785-F985-49E5-830E-4131E143CF4C}" srcOrd="0" destOrd="0" presId="urn:microsoft.com/office/officeart/2005/8/layout/hierarchy3"/>
    <dgm:cxn modelId="{FC8BFB43-8751-4EC3-B1CF-6665A603AD48}" type="presOf" srcId="{4DDD845C-8EB0-4787-9F20-3B050C935D56}" destId="{6977199F-1603-4E23-875F-84EDFED37997}" srcOrd="0" destOrd="0" presId="urn:microsoft.com/office/officeart/2005/8/layout/hierarchy3"/>
    <dgm:cxn modelId="{F48C1764-F565-439A-B0A1-A4B377C9F452}" type="presOf" srcId="{36823772-B2C5-4886-A6AE-F53A0B2A69F7}" destId="{A63B134C-BC12-48B0-A6BC-C62AA938BB7C}" srcOrd="0" destOrd="0" presId="urn:microsoft.com/office/officeart/2005/8/layout/hierarchy3"/>
    <dgm:cxn modelId="{307E206D-E0A4-4048-8FAC-3B7CAA1E3451}" type="presOf" srcId="{CD7A51A0-F4DE-4C12-AF65-C369EBF9BC3E}" destId="{6CBC7B21-D5BF-4366-9F4A-DCDA600925BB}" srcOrd="0" destOrd="0" presId="urn:microsoft.com/office/officeart/2005/8/layout/hierarchy3"/>
    <dgm:cxn modelId="{A2D6016E-E3BF-46E1-8B9F-CC36C01E29B7}" type="presOf" srcId="{B2C72676-BADC-4407-BA3D-1DF0806DFA3B}" destId="{EB141517-1A49-4FCB-8362-A69281123D28}" srcOrd="0" destOrd="0" presId="urn:microsoft.com/office/officeart/2005/8/layout/hierarchy3"/>
    <dgm:cxn modelId="{7326EF51-3028-405E-8EDE-D29CE2B664CD}" type="presOf" srcId="{278E1FFD-0DB9-4818-903A-E047ED44EC50}" destId="{34AF1F15-5B88-49A7-8FE0-2325BFC94320}" srcOrd="0" destOrd="0" presId="urn:microsoft.com/office/officeart/2005/8/layout/hierarchy3"/>
    <dgm:cxn modelId="{3D17F574-D181-4F00-BB9C-167D570C800F}" type="presOf" srcId="{DFF498A6-D7A0-400A-BA51-7FA1C899DED7}" destId="{B6CA3177-85FA-4698-913A-A33C94E0ED3D}" srcOrd="0" destOrd="0" presId="urn:microsoft.com/office/officeart/2005/8/layout/hierarchy3"/>
    <dgm:cxn modelId="{23BB7F58-7951-4C59-8117-3254DC02564A}" type="presOf" srcId="{78397A4B-AADD-4CD2-ABD8-2A1F959BF4FE}" destId="{713CDBD4-4290-4A42-8D7F-9A013621443C}" srcOrd="0" destOrd="0" presId="urn:microsoft.com/office/officeart/2005/8/layout/hierarchy3"/>
    <dgm:cxn modelId="{72EA3687-7B44-403E-9CA8-5B4EF0C96733}" srcId="{278E1FFD-0DB9-4818-903A-E047ED44EC50}" destId="{4DDD845C-8EB0-4787-9F20-3B050C935D56}" srcOrd="0" destOrd="0" parTransId="{36823772-B2C5-4886-A6AE-F53A0B2A69F7}" sibTransId="{86E114ED-9EE5-4399-A0F1-A37032A9AC3A}"/>
    <dgm:cxn modelId="{AFAA8B8B-88DD-4176-953D-D3EE3F757A4A}" type="presOf" srcId="{07AFA88A-218E-47CA-A539-1C0ABE5ABBEC}" destId="{6A1C6BF0-D983-450F-AC0B-5F7F9AE15016}" srcOrd="1" destOrd="0" presId="urn:microsoft.com/office/officeart/2005/8/layout/hierarchy3"/>
    <dgm:cxn modelId="{5F86AA8F-6147-4133-92A3-C81FAD331609}" type="presOf" srcId="{4355F814-E0B1-4667-AB94-DA820935EBF1}" destId="{B3677169-421B-47B3-A676-9E0715D55F7D}" srcOrd="0" destOrd="0" presId="urn:microsoft.com/office/officeart/2005/8/layout/hierarchy3"/>
    <dgm:cxn modelId="{06E62D91-35C4-48E4-824C-4EB7450E483F}" type="presOf" srcId="{CF2F3CE3-13CC-4FD5-A06A-4AF94DDF2D58}" destId="{771982D3-531E-4834-8B75-55C410EF0E8A}" srcOrd="0" destOrd="0" presId="urn:microsoft.com/office/officeart/2005/8/layout/hierarchy3"/>
    <dgm:cxn modelId="{670FB69B-E0B3-4EA5-9B06-1979BDB9331F}" type="presOf" srcId="{0F4F2A12-B2A2-43D9-BCE2-AFE7AB6EEFCA}" destId="{D7B204CE-2712-433E-9297-561F666398B8}" srcOrd="1" destOrd="0" presId="urn:microsoft.com/office/officeart/2005/8/layout/hierarchy3"/>
    <dgm:cxn modelId="{7ECE739F-B65C-46C4-8986-E5B1E5CFBEED}" type="presOf" srcId="{278E1FFD-0DB9-4818-903A-E047ED44EC50}" destId="{611A3AF9-8F42-4216-9EFA-3938C4E4108B}" srcOrd="1" destOrd="0" presId="urn:microsoft.com/office/officeart/2005/8/layout/hierarchy3"/>
    <dgm:cxn modelId="{253AFBA9-2810-401D-873E-8A38D2264E68}" srcId="{DFF498A6-D7A0-400A-BA51-7FA1C899DED7}" destId="{0F4F2A12-B2A2-43D9-BCE2-AFE7AB6EEFCA}" srcOrd="0" destOrd="0" parTransId="{33645481-92E1-4E32-9C4B-BA2E85440AAA}" sibTransId="{09337A5D-2B6A-4B43-9C74-18C7A21FD856}"/>
    <dgm:cxn modelId="{6B7AC0BE-9D55-49B0-BA27-6E8BF495D3D1}" srcId="{DFF498A6-D7A0-400A-BA51-7FA1C899DED7}" destId="{07AFA88A-218E-47CA-A539-1C0ABE5ABBEC}" srcOrd="1" destOrd="0" parTransId="{CA02FBA9-E4E1-4E1A-8890-BE192ACB2D35}" sibTransId="{B5E9298B-CA35-4FBD-ABED-237BB42E785F}"/>
    <dgm:cxn modelId="{0E14AAC3-C79D-477E-8243-C032DE6E021B}" srcId="{DFF498A6-D7A0-400A-BA51-7FA1C899DED7}" destId="{4355F814-E0B1-4667-AB94-DA820935EBF1}" srcOrd="4" destOrd="0" parTransId="{39401395-C2F8-4E4E-8AB0-AB798C11F7E2}" sibTransId="{48E6FD2E-32FE-4AF9-A06C-86080484A6AD}"/>
    <dgm:cxn modelId="{314684C6-B1E1-4B94-AC41-CFEA8BAEE3F9}" srcId="{78397A4B-AADD-4CD2-ABD8-2A1F959BF4FE}" destId="{0500B3C2-834C-4624-847E-0591CF855818}" srcOrd="0" destOrd="0" parTransId="{BADEF93E-91BC-4F46-BE24-E94CEFACEBF5}" sibTransId="{C1CD6058-7708-4000-9DA6-6AED3A654F39}"/>
    <dgm:cxn modelId="{66C7F5C9-FE4D-48D7-91D7-4907327228AA}" srcId="{07AFA88A-218E-47CA-A539-1C0ABE5ABBEC}" destId="{8EEC4620-F34C-4DB0-A93A-6D3DBA555EC1}" srcOrd="0" destOrd="0" parTransId="{B2C72676-BADC-4407-BA3D-1DF0806DFA3B}" sibTransId="{D86C7D4D-A0A0-49AE-BC20-3867164A2991}"/>
    <dgm:cxn modelId="{FABBD1CC-708E-4A7B-9459-7633478D0ED4}" srcId="{DFF498A6-D7A0-400A-BA51-7FA1C899DED7}" destId="{78397A4B-AADD-4CD2-ABD8-2A1F959BF4FE}" srcOrd="2" destOrd="0" parTransId="{0EED6A86-6B17-4A9F-9F91-43F2B7674983}" sibTransId="{183CBB76-D911-41E0-9D89-66FF36F872E3}"/>
    <dgm:cxn modelId="{1C6C9AEC-B2EF-46A1-A619-82886AF3CBEC}" srcId="{4355F814-E0B1-4667-AB94-DA820935EBF1}" destId="{CF2F3CE3-13CC-4FD5-A06A-4AF94DDF2D58}" srcOrd="0" destOrd="0" parTransId="{82FA31F7-BB7F-4F28-9D64-7C6AA9238358}" sibTransId="{09C38B99-C1A0-4490-A9D5-BE264948FE43}"/>
    <dgm:cxn modelId="{B54796E4-E80B-4B04-B72D-A93525938048}" type="presParOf" srcId="{B6CA3177-85FA-4698-913A-A33C94E0ED3D}" destId="{9751C699-D9BF-405B-9973-1E0DACF19365}" srcOrd="0" destOrd="0" presId="urn:microsoft.com/office/officeart/2005/8/layout/hierarchy3"/>
    <dgm:cxn modelId="{8EC63883-5C60-4588-BEB4-AA39FF99F83F}" type="presParOf" srcId="{9751C699-D9BF-405B-9973-1E0DACF19365}" destId="{5B5B0ECF-935A-4331-B636-11C839B15B0D}" srcOrd="0" destOrd="0" presId="urn:microsoft.com/office/officeart/2005/8/layout/hierarchy3"/>
    <dgm:cxn modelId="{1BB0B026-B4D8-4246-AE24-30F3DB1FA87F}" type="presParOf" srcId="{5B5B0ECF-935A-4331-B636-11C839B15B0D}" destId="{6C269313-1E21-4E41-BF0B-7F0415C6BAC0}" srcOrd="0" destOrd="0" presId="urn:microsoft.com/office/officeart/2005/8/layout/hierarchy3"/>
    <dgm:cxn modelId="{87765E5B-697C-4336-8A20-483341D4C31F}" type="presParOf" srcId="{5B5B0ECF-935A-4331-B636-11C839B15B0D}" destId="{D7B204CE-2712-433E-9297-561F666398B8}" srcOrd="1" destOrd="0" presId="urn:microsoft.com/office/officeart/2005/8/layout/hierarchy3"/>
    <dgm:cxn modelId="{5EB6084B-606A-4D99-B421-320A25094198}" type="presParOf" srcId="{9751C699-D9BF-405B-9973-1E0DACF19365}" destId="{C6CEDB9F-DE14-4974-8ECC-C14FF8B460D8}" srcOrd="1" destOrd="0" presId="urn:microsoft.com/office/officeart/2005/8/layout/hierarchy3"/>
    <dgm:cxn modelId="{D271C988-7F0F-44AB-9AEC-8C69605E064D}" type="presParOf" srcId="{C6CEDB9F-DE14-4974-8ECC-C14FF8B460D8}" destId="{11A1B77D-1D55-4159-B204-9654A309F09C}" srcOrd="0" destOrd="0" presId="urn:microsoft.com/office/officeart/2005/8/layout/hierarchy3"/>
    <dgm:cxn modelId="{7AE9036F-5A81-4C57-83AB-14B631A661A8}" type="presParOf" srcId="{C6CEDB9F-DE14-4974-8ECC-C14FF8B460D8}" destId="{6CBC7B21-D5BF-4366-9F4A-DCDA600925BB}" srcOrd="1" destOrd="0" presId="urn:microsoft.com/office/officeart/2005/8/layout/hierarchy3"/>
    <dgm:cxn modelId="{32C2CD9D-01BA-4DFD-BA01-BAD862E5C5FD}" type="presParOf" srcId="{B6CA3177-85FA-4698-913A-A33C94E0ED3D}" destId="{0BCA1A02-9365-498C-8DBC-9851ADA41F58}" srcOrd="1" destOrd="0" presId="urn:microsoft.com/office/officeart/2005/8/layout/hierarchy3"/>
    <dgm:cxn modelId="{2093500A-DE63-4B22-9F59-CD98A1912BC8}" type="presParOf" srcId="{0BCA1A02-9365-498C-8DBC-9851ADA41F58}" destId="{A4520EAD-9CBF-4D66-9C7A-260702061949}" srcOrd="0" destOrd="0" presId="urn:microsoft.com/office/officeart/2005/8/layout/hierarchy3"/>
    <dgm:cxn modelId="{D6302DF7-0E2D-4EC1-AC7B-4D2A96316D58}" type="presParOf" srcId="{A4520EAD-9CBF-4D66-9C7A-260702061949}" destId="{29993E96-6E42-4C1C-817E-E81CF8D707D3}" srcOrd="0" destOrd="0" presId="urn:microsoft.com/office/officeart/2005/8/layout/hierarchy3"/>
    <dgm:cxn modelId="{EC6BF4F6-C290-4035-B443-7AE0E2E0A21C}" type="presParOf" srcId="{A4520EAD-9CBF-4D66-9C7A-260702061949}" destId="{6A1C6BF0-D983-450F-AC0B-5F7F9AE15016}" srcOrd="1" destOrd="0" presId="urn:microsoft.com/office/officeart/2005/8/layout/hierarchy3"/>
    <dgm:cxn modelId="{E747FE25-F4B0-4627-B795-67A031C78CDE}" type="presParOf" srcId="{0BCA1A02-9365-498C-8DBC-9851ADA41F58}" destId="{C485FFC8-1FC5-41FC-91A6-51B4D1283E4B}" srcOrd="1" destOrd="0" presId="urn:microsoft.com/office/officeart/2005/8/layout/hierarchy3"/>
    <dgm:cxn modelId="{59A0CCF1-99DA-4E84-B562-1F7384652B10}" type="presParOf" srcId="{C485FFC8-1FC5-41FC-91A6-51B4D1283E4B}" destId="{EB141517-1A49-4FCB-8362-A69281123D28}" srcOrd="0" destOrd="0" presId="urn:microsoft.com/office/officeart/2005/8/layout/hierarchy3"/>
    <dgm:cxn modelId="{A48E451A-5FC6-426F-96BA-F58856C608C8}" type="presParOf" srcId="{C485FFC8-1FC5-41FC-91A6-51B4D1283E4B}" destId="{2ACC425E-431C-4BAC-8D3D-C0D92095A400}" srcOrd="1" destOrd="0" presId="urn:microsoft.com/office/officeart/2005/8/layout/hierarchy3"/>
    <dgm:cxn modelId="{F49BDCBF-CAF7-4EE4-B272-725EE5EC9EC7}" type="presParOf" srcId="{B6CA3177-85FA-4698-913A-A33C94E0ED3D}" destId="{4AB00AC2-E9EE-4A76-9652-9089F33B528C}" srcOrd="2" destOrd="0" presId="urn:microsoft.com/office/officeart/2005/8/layout/hierarchy3"/>
    <dgm:cxn modelId="{06FF11A9-FC12-4E22-8161-EC8BA245B978}" type="presParOf" srcId="{4AB00AC2-E9EE-4A76-9652-9089F33B528C}" destId="{9E85A4E0-DC0B-4A84-8EB4-B1366C130600}" srcOrd="0" destOrd="0" presId="urn:microsoft.com/office/officeart/2005/8/layout/hierarchy3"/>
    <dgm:cxn modelId="{7B014E07-B7B8-4B1D-94AA-514534326CB5}" type="presParOf" srcId="{9E85A4E0-DC0B-4A84-8EB4-B1366C130600}" destId="{713CDBD4-4290-4A42-8D7F-9A013621443C}" srcOrd="0" destOrd="0" presId="urn:microsoft.com/office/officeart/2005/8/layout/hierarchy3"/>
    <dgm:cxn modelId="{A01A4584-E1C3-4478-9655-12874C9E18A8}" type="presParOf" srcId="{9E85A4E0-DC0B-4A84-8EB4-B1366C130600}" destId="{6BEC7464-B970-4798-A7FC-20A0A5779A28}" srcOrd="1" destOrd="0" presId="urn:microsoft.com/office/officeart/2005/8/layout/hierarchy3"/>
    <dgm:cxn modelId="{58956756-58BF-48B2-95EB-961D200771A1}" type="presParOf" srcId="{4AB00AC2-E9EE-4A76-9652-9089F33B528C}" destId="{0B598DD7-1A4B-4FF5-A87F-E0A5317EF556}" srcOrd="1" destOrd="0" presId="urn:microsoft.com/office/officeart/2005/8/layout/hierarchy3"/>
    <dgm:cxn modelId="{C1E63E08-CBE0-4112-A71C-C54DD26ADAD4}" type="presParOf" srcId="{0B598DD7-1A4B-4FF5-A87F-E0A5317EF556}" destId="{6341265B-BFB8-4BCF-BCBE-262D74318B77}" srcOrd="0" destOrd="0" presId="urn:microsoft.com/office/officeart/2005/8/layout/hierarchy3"/>
    <dgm:cxn modelId="{62966AAC-6696-47EC-BB6F-4833D40A0987}" type="presParOf" srcId="{0B598DD7-1A4B-4FF5-A87F-E0A5317EF556}" destId="{7BB5A785-F985-49E5-830E-4131E143CF4C}" srcOrd="1" destOrd="0" presId="urn:microsoft.com/office/officeart/2005/8/layout/hierarchy3"/>
    <dgm:cxn modelId="{DE540D5D-BA46-4FDB-898C-3C57C3001711}" type="presParOf" srcId="{B6CA3177-85FA-4698-913A-A33C94E0ED3D}" destId="{8CD99D36-914A-4FC3-B2A2-325B5F7BD3ED}" srcOrd="3" destOrd="0" presId="urn:microsoft.com/office/officeart/2005/8/layout/hierarchy3"/>
    <dgm:cxn modelId="{F8F354BA-9E0B-4614-91EC-AE27FC004F2D}" type="presParOf" srcId="{8CD99D36-914A-4FC3-B2A2-325B5F7BD3ED}" destId="{53291194-ED75-49A1-B4DA-3C88D7C2F496}" srcOrd="0" destOrd="0" presId="urn:microsoft.com/office/officeart/2005/8/layout/hierarchy3"/>
    <dgm:cxn modelId="{B71812AD-B2E9-49C5-AF5A-34BB40A0BADD}" type="presParOf" srcId="{53291194-ED75-49A1-B4DA-3C88D7C2F496}" destId="{34AF1F15-5B88-49A7-8FE0-2325BFC94320}" srcOrd="0" destOrd="0" presId="urn:microsoft.com/office/officeart/2005/8/layout/hierarchy3"/>
    <dgm:cxn modelId="{C3E32248-DE87-47B5-ADD5-CE77678F5F25}" type="presParOf" srcId="{53291194-ED75-49A1-B4DA-3C88D7C2F496}" destId="{611A3AF9-8F42-4216-9EFA-3938C4E4108B}" srcOrd="1" destOrd="0" presId="urn:microsoft.com/office/officeart/2005/8/layout/hierarchy3"/>
    <dgm:cxn modelId="{C658CEE0-F9A4-4530-A5DC-A63B045C408A}" type="presParOf" srcId="{8CD99D36-914A-4FC3-B2A2-325B5F7BD3ED}" destId="{B288BB9C-1621-4F7C-B9E7-7BEB7777803A}" srcOrd="1" destOrd="0" presId="urn:microsoft.com/office/officeart/2005/8/layout/hierarchy3"/>
    <dgm:cxn modelId="{96BE489E-6A47-498A-9F71-6840FA88CBAD}" type="presParOf" srcId="{B288BB9C-1621-4F7C-B9E7-7BEB7777803A}" destId="{A63B134C-BC12-48B0-A6BC-C62AA938BB7C}" srcOrd="0" destOrd="0" presId="urn:microsoft.com/office/officeart/2005/8/layout/hierarchy3"/>
    <dgm:cxn modelId="{015403DB-6D33-4840-8349-9FC002231FB0}" type="presParOf" srcId="{B288BB9C-1621-4F7C-B9E7-7BEB7777803A}" destId="{6977199F-1603-4E23-875F-84EDFED37997}" srcOrd="1" destOrd="0" presId="urn:microsoft.com/office/officeart/2005/8/layout/hierarchy3"/>
    <dgm:cxn modelId="{B9147B20-2350-49A9-A8D9-E2BE147EBB67}" type="presParOf" srcId="{B6CA3177-85FA-4698-913A-A33C94E0ED3D}" destId="{73537DBA-645E-4A74-AB63-B0592F66ADB7}" srcOrd="4" destOrd="0" presId="urn:microsoft.com/office/officeart/2005/8/layout/hierarchy3"/>
    <dgm:cxn modelId="{1DFF1A0D-A79E-4F76-873C-000FA7CC7453}" type="presParOf" srcId="{73537DBA-645E-4A74-AB63-B0592F66ADB7}" destId="{7D4CC713-13E6-4CC0-BF63-F2104A4FD87A}" srcOrd="0" destOrd="0" presId="urn:microsoft.com/office/officeart/2005/8/layout/hierarchy3"/>
    <dgm:cxn modelId="{B861AB24-20B9-4EA5-99B2-7B6BFFFF0639}" type="presParOf" srcId="{7D4CC713-13E6-4CC0-BF63-F2104A4FD87A}" destId="{B3677169-421B-47B3-A676-9E0715D55F7D}" srcOrd="0" destOrd="0" presId="urn:microsoft.com/office/officeart/2005/8/layout/hierarchy3"/>
    <dgm:cxn modelId="{71B5709F-CE60-4E15-9C6A-03D4A4C91541}" type="presParOf" srcId="{7D4CC713-13E6-4CC0-BF63-F2104A4FD87A}" destId="{468A328E-A279-4A29-9027-65D1FAC5C848}" srcOrd="1" destOrd="0" presId="urn:microsoft.com/office/officeart/2005/8/layout/hierarchy3"/>
    <dgm:cxn modelId="{ABF94A84-1E61-45D3-9AF3-6F7F368333BF}" type="presParOf" srcId="{73537DBA-645E-4A74-AB63-B0592F66ADB7}" destId="{DFE0166D-30E8-4151-BEBE-844A5A347CA3}" srcOrd="1" destOrd="0" presId="urn:microsoft.com/office/officeart/2005/8/layout/hierarchy3"/>
    <dgm:cxn modelId="{D6E32038-84F3-45E9-BE96-0AAB411D37C0}" type="presParOf" srcId="{DFE0166D-30E8-4151-BEBE-844A5A347CA3}" destId="{66846CD4-8FFB-466D-9854-42DC3E0AFDC1}" srcOrd="0" destOrd="0" presId="urn:microsoft.com/office/officeart/2005/8/layout/hierarchy3"/>
    <dgm:cxn modelId="{E073D84D-8BC7-459B-95E8-2B71437B6187}" type="presParOf" srcId="{DFE0166D-30E8-4151-BEBE-844A5A347CA3}" destId="{771982D3-531E-4834-8B75-55C410EF0E8A}" srcOrd="1" destOrd="0" presId="urn:microsoft.com/office/officeart/2005/8/layout/hierarchy3"/>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10515600" cy="5440363"/>
        <a:chOff x="0" y="0"/>
        <a:chExt cx="10515600" cy="5440363"/>
      </a:xfrm>
    </dsp:grpSpPr>
    <dsp:sp modelId="{6EE35A31-2C66-40A1-A4D1-F850B7B225A5}">
      <dsp:nvSpPr>
        <dsp:cNvPr id="3" name="Rounded Rectangle 2"/>
        <dsp:cNvSpPr/>
      </dsp:nvSpPr>
      <dsp:spPr bwMode="white">
        <a:xfrm>
          <a:off x="1124799" y="0"/>
          <a:ext cx="2472251" cy="750395"/>
        </a:xfrm>
        <a:prstGeom prst="roundRect">
          <a:avLst>
            <a:gd name="adj" fmla="val 10000"/>
          </a:avLst>
        </a:prstGeom>
      </dsp:spPr>
      <dsp:style>
        <a:lnRef idx="2">
          <a:schemeClr val="lt1"/>
        </a:lnRef>
        <a:fillRef idx="1">
          <a:schemeClr val="accent2"/>
        </a:fillRef>
        <a:effectRef idx="0">
          <a:scrgbClr r="0" g="0" b="0"/>
        </a:effectRef>
        <a:fontRef idx="minor">
          <a:schemeClr val="lt1"/>
        </a:fontRef>
      </dsp:style>
      <dsp:txBody>
        <a:bodyPr lIns="45719" tIns="30480" rIns="45719"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2400" b="1" dirty="0" err="1">
              <a:solidFill>
                <a:schemeClr val="tx1"/>
              </a:solidFill>
            </a:rPr>
            <a:t>Phẩm</a:t>
          </a:r>
          <a:r>
            <a:rPr lang="en-US" sz="2400" b="1" dirty="0">
              <a:solidFill>
                <a:schemeClr val="tx1"/>
              </a:solidFill>
            </a:rPr>
            <a:t> </a:t>
          </a:r>
          <a:r>
            <a:rPr lang="en-US" sz="2400" b="1" dirty="0" err="1">
              <a:solidFill>
                <a:schemeClr val="tx1"/>
              </a:solidFill>
            </a:rPr>
            <a:t>chất</a:t>
          </a:r>
          <a:endParaRPr lang="en-US" sz="2400" b="1" dirty="0">
            <a:solidFill>
              <a:schemeClr val="tx1"/>
            </a:solidFill>
          </a:endParaRPr>
        </a:p>
        <a:p>
          <a:pPr lvl="0">
            <a:lnSpc>
              <a:spcPct val="100000"/>
            </a:lnSpc>
            <a:spcBef>
              <a:spcPct val="0"/>
            </a:spcBef>
            <a:spcAft>
              <a:spcPct val="35000"/>
            </a:spcAft>
          </a:pPr>
          <a:r>
            <a:rPr lang="en-US" sz="2400" b="1" dirty="0">
              <a:solidFill>
                <a:schemeClr val="tx1"/>
              </a:solidFill>
            </a:rPr>
            <a:t> </a:t>
          </a:r>
          <a:r>
            <a:rPr lang="en-US" sz="2400" b="1" dirty="0" err="1">
              <a:solidFill>
                <a:schemeClr val="tx1"/>
              </a:solidFill>
            </a:rPr>
            <a:t>chủ</a:t>
          </a:r>
          <a:r>
            <a:rPr lang="en-US" sz="2400" b="1" dirty="0">
              <a:solidFill>
                <a:schemeClr val="tx1"/>
              </a:solidFill>
            </a:rPr>
            <a:t> </a:t>
          </a:r>
          <a:r>
            <a:rPr lang="en-US" sz="2400" b="1" dirty="0" err="1">
              <a:solidFill>
                <a:schemeClr val="tx1"/>
              </a:solidFill>
            </a:rPr>
            <a:t>yếu</a:t>
          </a:r>
          <a:endParaRPr lang="en-US" sz="2400" b="1" dirty="0">
            <a:solidFill>
              <a:schemeClr val="tx1"/>
            </a:solidFill>
          </a:endParaRPr>
        </a:p>
      </dsp:txBody>
      <dsp:txXfrm>
        <a:off x="1124799" y="0"/>
        <a:ext cx="2472251" cy="750395"/>
      </dsp:txXfrm>
    </dsp:sp>
    <dsp:sp modelId="{D1335EAC-5792-46AC-B9DF-CE60815F022D}">
      <dsp:nvSpPr>
        <dsp:cNvPr id="5" name="Freeform 4"/>
        <dsp:cNvSpPr/>
      </dsp:nvSpPr>
      <dsp:spPr bwMode="white">
        <a:xfrm>
          <a:off x="1372024" y="750395"/>
          <a:ext cx="247225" cy="562796"/>
        </a:xfrm>
        <a:custGeom>
          <a:avLst/>
          <a:gdLst/>
          <a:ahLst/>
          <a:cxnLst/>
          <a:pathLst>
            <a:path w="389" h="886">
              <a:moveTo>
                <a:pt x="0" y="0"/>
              </a:moveTo>
              <a:lnTo>
                <a:pt x="0" y="886"/>
              </a:lnTo>
              <a:lnTo>
                <a:pt x="389" y="886"/>
              </a:lnTo>
            </a:path>
          </a:pathLst>
        </a:custGeom>
      </dsp:spPr>
      <dsp:style>
        <a:lnRef idx="2">
          <a:schemeClr val="accent2"/>
        </a:lnRef>
        <a:fillRef idx="0">
          <a:schemeClr val="accent3">
            <a:tint val="90000"/>
          </a:schemeClr>
        </a:fillRef>
        <a:effectRef idx="0">
          <a:scrgbClr r="0" g="0" b="0"/>
        </a:effectRef>
        <a:fontRef idx="minor"/>
      </dsp:style>
      <dsp:txXfrm>
        <a:off x="1372024" y="750395"/>
        <a:ext cx="247225" cy="562796"/>
      </dsp:txXfrm>
    </dsp:sp>
    <dsp:sp modelId="{BA25B5E4-BE14-4B22-8FFB-A0C892020723}">
      <dsp:nvSpPr>
        <dsp:cNvPr id="6" name="Rounded Rectangle 5"/>
        <dsp:cNvSpPr/>
      </dsp:nvSpPr>
      <dsp:spPr bwMode="white">
        <a:xfrm>
          <a:off x="1619249" y="937994"/>
          <a:ext cx="2078858" cy="750395"/>
        </a:xfrm>
        <a:prstGeom prst="roundRect">
          <a:avLst>
            <a:gd name="adj" fmla="val 10000"/>
          </a:avLst>
        </a:prstGeom>
      </dsp:spPr>
      <dsp:style>
        <a:lnRef idx="2">
          <a:schemeClr val="accent2"/>
        </a:lnRef>
        <a:fillRef idx="1">
          <a:schemeClr val="lt1">
            <a:alpha val="90000"/>
          </a:schemeClr>
        </a:fillRef>
        <a:effectRef idx="0">
          <a:scrgbClr r="0" g="0" b="0"/>
        </a:effectRef>
        <a:fontRef idx="minor"/>
      </dsp:style>
      <dsp:txBody>
        <a:bodyPr lIns="45719" tIns="30480" rIns="45719"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2400" b="1">
              <a:solidFill>
                <a:schemeClr val="tx1"/>
              </a:solidFill>
            </a:rPr>
            <a:t>Yêu nước</a:t>
          </a:r>
          <a:endParaRPr>
            <a:solidFill>
              <a:schemeClr val="dk1"/>
            </a:solidFill>
          </a:endParaRPr>
        </a:p>
      </dsp:txBody>
      <dsp:txXfrm>
        <a:off x="1619249" y="937994"/>
        <a:ext cx="2078858" cy="750395"/>
      </dsp:txXfrm>
    </dsp:sp>
    <dsp:sp modelId="{4D4FBC88-5C86-436D-AB38-E207584FC1D0}">
      <dsp:nvSpPr>
        <dsp:cNvPr id="7" name="Freeform 6"/>
        <dsp:cNvSpPr/>
      </dsp:nvSpPr>
      <dsp:spPr bwMode="white">
        <a:xfrm>
          <a:off x="1372024" y="750395"/>
          <a:ext cx="247225" cy="1500790"/>
        </a:xfrm>
        <a:custGeom>
          <a:avLst/>
          <a:gdLst/>
          <a:ahLst/>
          <a:cxnLst/>
          <a:pathLst>
            <a:path w="389" h="2363">
              <a:moveTo>
                <a:pt x="0" y="0"/>
              </a:moveTo>
              <a:lnTo>
                <a:pt x="0" y="2363"/>
              </a:lnTo>
              <a:lnTo>
                <a:pt x="389" y="2363"/>
              </a:lnTo>
            </a:path>
          </a:pathLst>
        </a:custGeom>
      </dsp:spPr>
      <dsp:style>
        <a:lnRef idx="2">
          <a:schemeClr val="accent2"/>
        </a:lnRef>
        <a:fillRef idx="0">
          <a:schemeClr val="accent3">
            <a:tint val="90000"/>
          </a:schemeClr>
        </a:fillRef>
        <a:effectRef idx="0">
          <a:scrgbClr r="0" g="0" b="0"/>
        </a:effectRef>
        <a:fontRef idx="minor"/>
      </dsp:style>
      <dsp:txXfrm>
        <a:off x="1372024" y="750395"/>
        <a:ext cx="247225" cy="1500790"/>
      </dsp:txXfrm>
    </dsp:sp>
    <dsp:sp modelId="{4C7D7280-C347-46E8-A4D6-D4A27A7CCFCA}">
      <dsp:nvSpPr>
        <dsp:cNvPr id="8" name="Rounded Rectangle 7"/>
        <dsp:cNvSpPr/>
      </dsp:nvSpPr>
      <dsp:spPr bwMode="white">
        <a:xfrm>
          <a:off x="1619249" y="1875987"/>
          <a:ext cx="2077753" cy="750395"/>
        </a:xfrm>
        <a:prstGeom prst="roundRect">
          <a:avLst>
            <a:gd name="adj" fmla="val 10000"/>
          </a:avLst>
        </a:prstGeom>
      </dsp:spPr>
      <dsp:style>
        <a:lnRef idx="2">
          <a:schemeClr val="accent3"/>
        </a:lnRef>
        <a:fillRef idx="1">
          <a:schemeClr val="lt1">
            <a:alpha val="90000"/>
          </a:schemeClr>
        </a:fillRef>
        <a:effectRef idx="0">
          <a:scrgbClr r="0" g="0" b="0"/>
        </a:effectRef>
        <a:fontRef idx="minor"/>
      </dsp:style>
      <dsp:txBody>
        <a:bodyPr lIns="45719" tIns="30480" rIns="45719"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2400" b="1">
              <a:solidFill>
                <a:schemeClr val="tx1"/>
              </a:solidFill>
            </a:rPr>
            <a:t>Nhân ái</a:t>
          </a:r>
          <a:endParaRPr>
            <a:solidFill>
              <a:schemeClr val="dk1"/>
            </a:solidFill>
          </a:endParaRPr>
        </a:p>
      </dsp:txBody>
      <dsp:txXfrm>
        <a:off x="1619249" y="1875987"/>
        <a:ext cx="2077753" cy="750395"/>
      </dsp:txXfrm>
    </dsp:sp>
    <dsp:sp modelId="{966FEC30-1C71-4A1B-B39D-D09594119A2B}">
      <dsp:nvSpPr>
        <dsp:cNvPr id="9" name="Freeform 8"/>
        <dsp:cNvSpPr/>
      </dsp:nvSpPr>
      <dsp:spPr bwMode="white">
        <a:xfrm>
          <a:off x="1372024" y="750395"/>
          <a:ext cx="247225" cy="2438783"/>
        </a:xfrm>
        <a:custGeom>
          <a:avLst/>
          <a:gdLst/>
          <a:ahLst/>
          <a:cxnLst/>
          <a:pathLst>
            <a:path w="389" h="3841">
              <a:moveTo>
                <a:pt x="0" y="0"/>
              </a:moveTo>
              <a:lnTo>
                <a:pt x="0" y="3841"/>
              </a:lnTo>
              <a:lnTo>
                <a:pt x="389" y="3841"/>
              </a:lnTo>
            </a:path>
          </a:pathLst>
        </a:custGeom>
      </dsp:spPr>
      <dsp:style>
        <a:lnRef idx="2">
          <a:schemeClr val="accent2"/>
        </a:lnRef>
        <a:fillRef idx="0">
          <a:schemeClr val="accent3">
            <a:tint val="90000"/>
          </a:schemeClr>
        </a:fillRef>
        <a:effectRef idx="0">
          <a:scrgbClr r="0" g="0" b="0"/>
        </a:effectRef>
        <a:fontRef idx="minor"/>
      </dsp:style>
      <dsp:txXfrm>
        <a:off x="1372024" y="750395"/>
        <a:ext cx="247225" cy="2438783"/>
      </dsp:txXfrm>
    </dsp:sp>
    <dsp:sp modelId="{3FF118A3-7A31-4DFA-8E5A-CEA9015705A0}">
      <dsp:nvSpPr>
        <dsp:cNvPr id="10" name="Rounded Rectangle 9"/>
        <dsp:cNvSpPr/>
      </dsp:nvSpPr>
      <dsp:spPr bwMode="white">
        <a:xfrm>
          <a:off x="1619249" y="2813981"/>
          <a:ext cx="2077753" cy="750395"/>
        </a:xfrm>
        <a:prstGeom prst="roundRect">
          <a:avLst>
            <a:gd name="adj" fmla="val 10000"/>
          </a:avLst>
        </a:prstGeom>
      </dsp:spPr>
      <dsp:style>
        <a:lnRef idx="2">
          <a:schemeClr val="accent4"/>
        </a:lnRef>
        <a:fillRef idx="1">
          <a:schemeClr val="lt1">
            <a:alpha val="90000"/>
          </a:schemeClr>
        </a:fillRef>
        <a:effectRef idx="0">
          <a:scrgbClr r="0" g="0" b="0"/>
        </a:effectRef>
        <a:fontRef idx="minor"/>
      </dsp:style>
      <dsp:txBody>
        <a:bodyPr lIns="45719" tIns="30480" rIns="45719"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2400" b="1">
              <a:solidFill>
                <a:schemeClr val="tx1"/>
              </a:solidFill>
            </a:rPr>
            <a:t>Chăm chỉ</a:t>
          </a:r>
          <a:endParaRPr>
            <a:solidFill>
              <a:schemeClr val="dk1"/>
            </a:solidFill>
          </a:endParaRPr>
        </a:p>
      </dsp:txBody>
      <dsp:txXfrm>
        <a:off x="1619249" y="2813981"/>
        <a:ext cx="2077753" cy="750395"/>
      </dsp:txXfrm>
    </dsp:sp>
    <dsp:sp modelId="{32F183A5-F2F4-4F19-BD8D-6CC62120A146}">
      <dsp:nvSpPr>
        <dsp:cNvPr id="11" name="Freeform 10"/>
        <dsp:cNvSpPr/>
      </dsp:nvSpPr>
      <dsp:spPr bwMode="white">
        <a:xfrm>
          <a:off x="1372024" y="750395"/>
          <a:ext cx="247225" cy="3376777"/>
        </a:xfrm>
        <a:custGeom>
          <a:avLst/>
          <a:gdLst/>
          <a:ahLst/>
          <a:cxnLst/>
          <a:pathLst>
            <a:path w="389" h="5318">
              <a:moveTo>
                <a:pt x="0" y="0"/>
              </a:moveTo>
              <a:lnTo>
                <a:pt x="0" y="5318"/>
              </a:lnTo>
              <a:lnTo>
                <a:pt x="389" y="5318"/>
              </a:lnTo>
            </a:path>
          </a:pathLst>
        </a:custGeom>
      </dsp:spPr>
      <dsp:style>
        <a:lnRef idx="2">
          <a:schemeClr val="accent2"/>
        </a:lnRef>
        <a:fillRef idx="0">
          <a:schemeClr val="accent3">
            <a:tint val="90000"/>
          </a:schemeClr>
        </a:fillRef>
        <a:effectRef idx="0">
          <a:scrgbClr r="0" g="0" b="0"/>
        </a:effectRef>
        <a:fontRef idx="minor"/>
      </dsp:style>
      <dsp:txXfrm>
        <a:off x="1372024" y="750395"/>
        <a:ext cx="247225" cy="3376777"/>
      </dsp:txXfrm>
    </dsp:sp>
    <dsp:sp modelId="{853D980F-27AF-4A41-8352-8C26CDC4BFF0}">
      <dsp:nvSpPr>
        <dsp:cNvPr id="12" name="Rounded Rectangle 11"/>
        <dsp:cNvSpPr/>
      </dsp:nvSpPr>
      <dsp:spPr bwMode="white">
        <a:xfrm>
          <a:off x="1619249" y="3751974"/>
          <a:ext cx="2077753" cy="750395"/>
        </a:xfrm>
        <a:prstGeom prst="roundRect">
          <a:avLst>
            <a:gd name="adj" fmla="val 10000"/>
          </a:avLst>
        </a:prstGeom>
      </dsp:spPr>
      <dsp:style>
        <a:lnRef idx="2">
          <a:schemeClr val="accent5"/>
        </a:lnRef>
        <a:fillRef idx="1">
          <a:schemeClr val="lt1">
            <a:alpha val="90000"/>
          </a:schemeClr>
        </a:fillRef>
        <a:effectRef idx="0">
          <a:scrgbClr r="0" g="0" b="0"/>
        </a:effectRef>
        <a:fontRef idx="minor"/>
      </dsp:style>
      <dsp:txBody>
        <a:bodyPr lIns="45719" tIns="30480" rIns="45719"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2400" b="1">
              <a:solidFill>
                <a:schemeClr val="tx1"/>
              </a:solidFill>
            </a:rPr>
            <a:t>Trung thực</a:t>
          </a:r>
          <a:endParaRPr>
            <a:solidFill>
              <a:schemeClr val="dk1"/>
            </a:solidFill>
          </a:endParaRPr>
        </a:p>
      </dsp:txBody>
      <dsp:txXfrm>
        <a:off x="1619249" y="3751974"/>
        <a:ext cx="2077753" cy="750395"/>
      </dsp:txXfrm>
    </dsp:sp>
    <dsp:sp modelId="{8DF1461B-B8EB-4042-A9A0-3D5941F8568A}">
      <dsp:nvSpPr>
        <dsp:cNvPr id="13" name="Freeform 12"/>
        <dsp:cNvSpPr/>
      </dsp:nvSpPr>
      <dsp:spPr bwMode="white">
        <a:xfrm>
          <a:off x="1372024" y="750395"/>
          <a:ext cx="247225" cy="4314771"/>
        </a:xfrm>
        <a:custGeom>
          <a:avLst/>
          <a:gdLst/>
          <a:ahLst/>
          <a:cxnLst/>
          <a:pathLst>
            <a:path w="389" h="6795">
              <a:moveTo>
                <a:pt x="0" y="0"/>
              </a:moveTo>
              <a:lnTo>
                <a:pt x="0" y="6795"/>
              </a:lnTo>
              <a:lnTo>
                <a:pt x="389" y="6795"/>
              </a:lnTo>
            </a:path>
          </a:pathLst>
        </a:custGeom>
      </dsp:spPr>
      <dsp:style>
        <a:lnRef idx="2">
          <a:schemeClr val="accent2"/>
        </a:lnRef>
        <a:fillRef idx="0">
          <a:schemeClr val="accent3">
            <a:tint val="90000"/>
          </a:schemeClr>
        </a:fillRef>
        <a:effectRef idx="0">
          <a:scrgbClr r="0" g="0" b="0"/>
        </a:effectRef>
        <a:fontRef idx="minor"/>
      </dsp:style>
      <dsp:txXfrm>
        <a:off x="1372024" y="750395"/>
        <a:ext cx="247225" cy="4314771"/>
      </dsp:txXfrm>
    </dsp:sp>
    <dsp:sp modelId="{94861841-3FAA-41BA-A8D3-84CEF380AA93}">
      <dsp:nvSpPr>
        <dsp:cNvPr id="14" name="Rounded Rectangle 13"/>
        <dsp:cNvSpPr/>
      </dsp:nvSpPr>
      <dsp:spPr bwMode="white">
        <a:xfrm>
          <a:off x="1619249" y="4689968"/>
          <a:ext cx="2077753" cy="750395"/>
        </a:xfrm>
        <a:prstGeom prst="roundRect">
          <a:avLst>
            <a:gd name="adj" fmla="val 10000"/>
          </a:avLst>
        </a:prstGeom>
      </dsp:spPr>
      <dsp:style>
        <a:lnRef idx="2">
          <a:schemeClr val="accent6"/>
        </a:lnRef>
        <a:fillRef idx="1">
          <a:schemeClr val="lt1">
            <a:alpha val="90000"/>
          </a:schemeClr>
        </a:fillRef>
        <a:effectRef idx="0">
          <a:scrgbClr r="0" g="0" b="0"/>
        </a:effectRef>
        <a:fontRef idx="minor"/>
      </dsp:style>
      <dsp:txBody>
        <a:bodyPr lIns="45719" tIns="30480" rIns="45719"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2400" b="1">
              <a:solidFill>
                <a:schemeClr val="tx1"/>
              </a:solidFill>
            </a:rPr>
            <a:t>Trách nhiệm</a:t>
          </a:r>
          <a:endParaRPr>
            <a:solidFill>
              <a:schemeClr val="dk1"/>
            </a:solidFill>
          </a:endParaRPr>
        </a:p>
      </dsp:txBody>
      <dsp:txXfrm>
        <a:off x="1619249" y="4689968"/>
        <a:ext cx="2077753" cy="750395"/>
      </dsp:txXfrm>
    </dsp:sp>
    <dsp:sp modelId="{AC442DAD-E88E-4F08-9D7F-5E48A43DD15B}">
      <dsp:nvSpPr>
        <dsp:cNvPr id="15" name="Rounded Rectangle 14"/>
        <dsp:cNvSpPr/>
      </dsp:nvSpPr>
      <dsp:spPr bwMode="white">
        <a:xfrm>
          <a:off x="3972247" y="0"/>
          <a:ext cx="2471336" cy="750395"/>
        </a:xfrm>
        <a:prstGeom prst="roundRect">
          <a:avLst>
            <a:gd name="adj" fmla="val 10000"/>
          </a:avLst>
        </a:prstGeom>
      </dsp:spPr>
      <dsp:style>
        <a:lnRef idx="2">
          <a:schemeClr val="lt1"/>
        </a:lnRef>
        <a:fillRef idx="1">
          <a:schemeClr val="accent3"/>
        </a:fillRef>
        <a:effectRef idx="0">
          <a:scrgbClr r="0" g="0" b="0"/>
        </a:effectRef>
        <a:fontRef idx="minor">
          <a:schemeClr val="lt1"/>
        </a:fontRef>
      </dsp:style>
      <dsp:txBody>
        <a:bodyPr lIns="45719" tIns="30480" rIns="45719"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2400" b="1" dirty="0" err="1">
              <a:solidFill>
                <a:schemeClr val="tx1"/>
              </a:solidFill>
            </a:rPr>
            <a:t>Năng</a:t>
          </a:r>
          <a:r>
            <a:rPr lang="en-US" sz="2400" b="1" dirty="0">
              <a:solidFill>
                <a:schemeClr val="tx1"/>
              </a:solidFill>
            </a:rPr>
            <a:t> </a:t>
          </a:r>
          <a:r>
            <a:rPr lang="en-US" sz="2400" b="1" dirty="0" err="1">
              <a:solidFill>
                <a:schemeClr val="tx1"/>
              </a:solidFill>
            </a:rPr>
            <a:t>lực</a:t>
          </a:r>
          <a:r>
            <a:rPr lang="en-US" sz="2400" b="1" dirty="0">
              <a:solidFill>
                <a:schemeClr val="tx1"/>
              </a:solidFill>
            </a:rPr>
            <a:t> </a:t>
          </a:r>
          <a:r>
            <a:rPr lang="en-US" sz="2400" b="1" dirty="0" err="1">
              <a:solidFill>
                <a:schemeClr val="tx1"/>
              </a:solidFill>
            </a:rPr>
            <a:t>chung</a:t>
          </a:r>
          <a:endParaRPr lang="en-US" sz="2400" b="1" dirty="0">
            <a:solidFill>
              <a:schemeClr val="tx1"/>
            </a:solidFill>
          </a:endParaRPr>
        </a:p>
      </dsp:txBody>
      <dsp:txXfrm>
        <a:off x="3972247" y="0"/>
        <a:ext cx="2471336" cy="750395"/>
      </dsp:txXfrm>
    </dsp:sp>
    <dsp:sp modelId="{16472E7B-96D7-4E7A-9E41-EC16B0546BB0}">
      <dsp:nvSpPr>
        <dsp:cNvPr id="17" name="Freeform 16"/>
        <dsp:cNvSpPr/>
      </dsp:nvSpPr>
      <dsp:spPr bwMode="white">
        <a:xfrm>
          <a:off x="4219381" y="750395"/>
          <a:ext cx="247134" cy="562796"/>
        </a:xfrm>
        <a:custGeom>
          <a:avLst/>
          <a:gdLst/>
          <a:ahLst/>
          <a:cxnLst/>
          <a:pathLst>
            <a:path w="389" h="886">
              <a:moveTo>
                <a:pt x="0" y="0"/>
              </a:moveTo>
              <a:lnTo>
                <a:pt x="0" y="886"/>
              </a:lnTo>
              <a:lnTo>
                <a:pt x="389" y="886"/>
              </a:lnTo>
            </a:path>
          </a:pathLst>
        </a:custGeom>
      </dsp:spPr>
      <dsp:style>
        <a:lnRef idx="2">
          <a:schemeClr val="accent2"/>
        </a:lnRef>
        <a:fillRef idx="0">
          <a:schemeClr val="accent3">
            <a:tint val="90000"/>
          </a:schemeClr>
        </a:fillRef>
        <a:effectRef idx="0">
          <a:scrgbClr r="0" g="0" b="0"/>
        </a:effectRef>
        <a:fontRef idx="minor"/>
      </dsp:style>
      <dsp:txXfrm>
        <a:off x="4219381" y="750395"/>
        <a:ext cx="247134" cy="562796"/>
      </dsp:txXfrm>
    </dsp:sp>
    <dsp:sp modelId="{AACAE2D6-8DF0-4D36-9A23-A0B243E93B8E}">
      <dsp:nvSpPr>
        <dsp:cNvPr id="18" name="Rounded Rectangle 17"/>
        <dsp:cNvSpPr/>
      </dsp:nvSpPr>
      <dsp:spPr bwMode="white">
        <a:xfrm>
          <a:off x="4466515" y="937994"/>
          <a:ext cx="2077753" cy="750395"/>
        </a:xfrm>
        <a:prstGeom prst="roundRect">
          <a:avLst>
            <a:gd name="adj" fmla="val 10000"/>
          </a:avLst>
        </a:prstGeom>
      </dsp:spPr>
      <dsp:style>
        <a:lnRef idx="2">
          <a:schemeClr val="accent2"/>
        </a:lnRef>
        <a:fillRef idx="1">
          <a:schemeClr val="lt1">
            <a:alpha val="90000"/>
          </a:schemeClr>
        </a:fillRef>
        <a:effectRef idx="0">
          <a:scrgbClr r="0" g="0" b="0"/>
        </a:effectRef>
        <a:fontRef idx="minor"/>
      </dsp:style>
      <dsp:txBody>
        <a:bodyPr lIns="45719" tIns="30480" rIns="45719"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2400" b="1">
              <a:solidFill>
                <a:schemeClr val="tx1"/>
              </a:solidFill>
            </a:rPr>
            <a:t>Tự chủ - tự học</a:t>
          </a:r>
          <a:endParaRPr>
            <a:solidFill>
              <a:schemeClr val="dk1"/>
            </a:solidFill>
          </a:endParaRPr>
        </a:p>
      </dsp:txBody>
      <dsp:txXfrm>
        <a:off x="4466515" y="937994"/>
        <a:ext cx="2077753" cy="750395"/>
      </dsp:txXfrm>
    </dsp:sp>
    <dsp:sp modelId="{575B61F7-C0DB-4B5F-8DC6-33845D3AB085}">
      <dsp:nvSpPr>
        <dsp:cNvPr id="19" name="Freeform 18"/>
        <dsp:cNvSpPr/>
      </dsp:nvSpPr>
      <dsp:spPr bwMode="white">
        <a:xfrm>
          <a:off x="4219381" y="750395"/>
          <a:ext cx="247134" cy="1500790"/>
        </a:xfrm>
        <a:custGeom>
          <a:avLst/>
          <a:gdLst/>
          <a:ahLst/>
          <a:cxnLst/>
          <a:pathLst>
            <a:path w="389" h="2363">
              <a:moveTo>
                <a:pt x="0" y="0"/>
              </a:moveTo>
              <a:lnTo>
                <a:pt x="0" y="2363"/>
              </a:lnTo>
              <a:lnTo>
                <a:pt x="389" y="2363"/>
              </a:lnTo>
            </a:path>
          </a:pathLst>
        </a:custGeom>
      </dsp:spPr>
      <dsp:style>
        <a:lnRef idx="2">
          <a:schemeClr val="accent2"/>
        </a:lnRef>
        <a:fillRef idx="0">
          <a:schemeClr val="accent3">
            <a:tint val="90000"/>
          </a:schemeClr>
        </a:fillRef>
        <a:effectRef idx="0">
          <a:scrgbClr r="0" g="0" b="0"/>
        </a:effectRef>
        <a:fontRef idx="minor"/>
      </dsp:style>
      <dsp:txXfrm>
        <a:off x="4219381" y="750395"/>
        <a:ext cx="247134" cy="1500790"/>
      </dsp:txXfrm>
    </dsp:sp>
    <dsp:sp modelId="{829EFEB6-830E-459D-AACA-6A744E094BED}">
      <dsp:nvSpPr>
        <dsp:cNvPr id="20" name="Rounded Rectangle 19"/>
        <dsp:cNvSpPr/>
      </dsp:nvSpPr>
      <dsp:spPr bwMode="white">
        <a:xfrm>
          <a:off x="4466515" y="1875987"/>
          <a:ext cx="2077753" cy="750395"/>
        </a:xfrm>
        <a:prstGeom prst="roundRect">
          <a:avLst>
            <a:gd name="adj" fmla="val 10000"/>
          </a:avLst>
        </a:prstGeom>
      </dsp:spPr>
      <dsp:style>
        <a:lnRef idx="2">
          <a:schemeClr val="accent3"/>
        </a:lnRef>
        <a:fillRef idx="1">
          <a:schemeClr val="lt1">
            <a:alpha val="90000"/>
          </a:schemeClr>
        </a:fillRef>
        <a:effectRef idx="0">
          <a:scrgbClr r="0" g="0" b="0"/>
        </a:effectRef>
        <a:fontRef idx="minor"/>
      </dsp:style>
      <dsp:txBody>
        <a:bodyPr lIns="45719" tIns="30480" rIns="45719"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2400" b="1">
              <a:solidFill>
                <a:schemeClr val="tx1"/>
              </a:solidFill>
            </a:rPr>
            <a:t>Giao tiếp – hợp tác</a:t>
          </a:r>
          <a:endParaRPr>
            <a:solidFill>
              <a:schemeClr val="dk1"/>
            </a:solidFill>
          </a:endParaRPr>
        </a:p>
      </dsp:txBody>
      <dsp:txXfrm>
        <a:off x="4466515" y="1875987"/>
        <a:ext cx="2077753" cy="750395"/>
      </dsp:txXfrm>
    </dsp:sp>
    <dsp:sp modelId="{414B6D75-E303-41B7-A984-33297A6EE5C7}">
      <dsp:nvSpPr>
        <dsp:cNvPr id="21" name="Freeform 20"/>
        <dsp:cNvSpPr/>
      </dsp:nvSpPr>
      <dsp:spPr bwMode="white">
        <a:xfrm>
          <a:off x="4219381" y="750395"/>
          <a:ext cx="247134" cy="2438783"/>
        </a:xfrm>
        <a:custGeom>
          <a:avLst/>
          <a:gdLst/>
          <a:ahLst/>
          <a:cxnLst/>
          <a:pathLst>
            <a:path w="389" h="3841">
              <a:moveTo>
                <a:pt x="0" y="0"/>
              </a:moveTo>
              <a:lnTo>
                <a:pt x="0" y="3841"/>
              </a:lnTo>
              <a:lnTo>
                <a:pt x="389" y="3841"/>
              </a:lnTo>
            </a:path>
          </a:pathLst>
        </a:custGeom>
      </dsp:spPr>
      <dsp:style>
        <a:lnRef idx="2">
          <a:schemeClr val="accent2"/>
        </a:lnRef>
        <a:fillRef idx="0">
          <a:schemeClr val="accent3">
            <a:tint val="90000"/>
          </a:schemeClr>
        </a:fillRef>
        <a:effectRef idx="0">
          <a:scrgbClr r="0" g="0" b="0"/>
        </a:effectRef>
        <a:fontRef idx="minor"/>
      </dsp:style>
      <dsp:txXfrm>
        <a:off x="4219381" y="750395"/>
        <a:ext cx="247134" cy="2438783"/>
      </dsp:txXfrm>
    </dsp:sp>
    <dsp:sp modelId="{2AF17E61-F81C-478A-BF46-9135560599B4}">
      <dsp:nvSpPr>
        <dsp:cNvPr id="22" name="Rounded Rectangle 21"/>
        <dsp:cNvSpPr/>
      </dsp:nvSpPr>
      <dsp:spPr bwMode="white">
        <a:xfrm>
          <a:off x="4466515" y="2813981"/>
          <a:ext cx="2077753" cy="750395"/>
        </a:xfrm>
        <a:prstGeom prst="roundRect">
          <a:avLst>
            <a:gd name="adj" fmla="val 10000"/>
          </a:avLst>
        </a:prstGeom>
      </dsp:spPr>
      <dsp:style>
        <a:lnRef idx="2">
          <a:schemeClr val="accent4"/>
        </a:lnRef>
        <a:fillRef idx="1">
          <a:schemeClr val="lt1">
            <a:alpha val="90000"/>
          </a:schemeClr>
        </a:fillRef>
        <a:effectRef idx="0">
          <a:scrgbClr r="0" g="0" b="0"/>
        </a:effectRef>
        <a:fontRef idx="minor"/>
      </dsp:style>
      <dsp:txBody>
        <a:bodyPr lIns="45719" tIns="30480" rIns="45719"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2400" b="1">
              <a:solidFill>
                <a:schemeClr val="tx1"/>
              </a:solidFill>
            </a:rPr>
            <a:t>Giáu quyết vấn đề - sang tạo</a:t>
          </a:r>
          <a:endParaRPr>
            <a:solidFill>
              <a:schemeClr val="dk1"/>
            </a:solidFill>
          </a:endParaRPr>
        </a:p>
      </dsp:txBody>
      <dsp:txXfrm>
        <a:off x="4466515" y="2813981"/>
        <a:ext cx="2077753" cy="750395"/>
      </dsp:txXfrm>
    </dsp:sp>
    <dsp:sp modelId="{FAA34AC8-2C79-4EEF-8B94-7D7F990CDD57}">
      <dsp:nvSpPr>
        <dsp:cNvPr id="23" name="Rounded Rectangle 22"/>
        <dsp:cNvSpPr/>
      </dsp:nvSpPr>
      <dsp:spPr bwMode="white">
        <a:xfrm>
          <a:off x="6818780" y="0"/>
          <a:ext cx="2471336" cy="750395"/>
        </a:xfrm>
        <a:prstGeom prst="roundRect">
          <a:avLst>
            <a:gd name="adj" fmla="val 10000"/>
          </a:avLst>
        </a:prstGeom>
      </dsp:spPr>
      <dsp:style>
        <a:lnRef idx="2">
          <a:schemeClr val="lt1"/>
        </a:lnRef>
        <a:fillRef idx="1">
          <a:schemeClr val="accent4"/>
        </a:fillRef>
        <a:effectRef idx="0">
          <a:scrgbClr r="0" g="0" b="0"/>
        </a:effectRef>
        <a:fontRef idx="minor">
          <a:schemeClr val="lt1"/>
        </a:fontRef>
      </dsp:style>
      <dsp:txBody>
        <a:bodyPr lIns="45719" tIns="30480" rIns="45719"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2400" b="1">
              <a:solidFill>
                <a:schemeClr val="tx1"/>
              </a:solidFill>
            </a:rPr>
            <a:t>Năng lực </a:t>
          </a:r>
          <a:endParaRPr lang="en-US" sz="2400" b="1">
            <a:solidFill>
              <a:schemeClr val="tx1"/>
            </a:solidFill>
          </a:endParaRPr>
        </a:p>
        <a:p>
          <a:pPr lvl="0">
            <a:lnSpc>
              <a:spcPct val="100000"/>
            </a:lnSpc>
            <a:spcBef>
              <a:spcPct val="0"/>
            </a:spcBef>
            <a:spcAft>
              <a:spcPct val="35000"/>
            </a:spcAft>
          </a:pPr>
          <a:r>
            <a:rPr lang="en-US" sz="2400" b="1">
              <a:solidFill>
                <a:schemeClr val="tx1"/>
              </a:solidFill>
            </a:rPr>
            <a:t>đặc thù</a:t>
          </a:r>
        </a:p>
      </dsp:txBody>
      <dsp:txXfrm>
        <a:off x="6818780" y="0"/>
        <a:ext cx="2471336" cy="750395"/>
      </dsp:txXfrm>
    </dsp:sp>
    <dsp:sp modelId="{A4BD7071-FF20-49C2-A3AD-A05974B83BC1}">
      <dsp:nvSpPr>
        <dsp:cNvPr id="25" name="Freeform 24"/>
        <dsp:cNvSpPr/>
      </dsp:nvSpPr>
      <dsp:spPr bwMode="white">
        <a:xfrm>
          <a:off x="7065914" y="750395"/>
          <a:ext cx="247134" cy="562796"/>
        </a:xfrm>
        <a:custGeom>
          <a:avLst/>
          <a:gdLst/>
          <a:ahLst/>
          <a:cxnLst/>
          <a:pathLst>
            <a:path w="389" h="886">
              <a:moveTo>
                <a:pt x="0" y="0"/>
              </a:moveTo>
              <a:lnTo>
                <a:pt x="0" y="886"/>
              </a:lnTo>
              <a:lnTo>
                <a:pt x="389" y="886"/>
              </a:lnTo>
            </a:path>
          </a:pathLst>
        </a:custGeom>
      </dsp:spPr>
      <dsp:style>
        <a:lnRef idx="2">
          <a:schemeClr val="accent2"/>
        </a:lnRef>
        <a:fillRef idx="0">
          <a:schemeClr val="accent3">
            <a:tint val="90000"/>
          </a:schemeClr>
        </a:fillRef>
        <a:effectRef idx="0">
          <a:scrgbClr r="0" g="0" b="0"/>
        </a:effectRef>
        <a:fontRef idx="minor"/>
      </dsp:style>
      <dsp:txXfrm>
        <a:off x="7065914" y="750395"/>
        <a:ext cx="247134" cy="562796"/>
      </dsp:txXfrm>
    </dsp:sp>
    <dsp:sp modelId="{1F285271-C36C-4E3F-8DD9-E37F76DE503C}">
      <dsp:nvSpPr>
        <dsp:cNvPr id="26" name="Rounded Rectangle 25"/>
        <dsp:cNvSpPr/>
      </dsp:nvSpPr>
      <dsp:spPr bwMode="white">
        <a:xfrm>
          <a:off x="7313048" y="937994"/>
          <a:ext cx="2077753" cy="750395"/>
        </a:xfrm>
        <a:prstGeom prst="roundRect">
          <a:avLst>
            <a:gd name="adj" fmla="val 10000"/>
          </a:avLst>
        </a:prstGeom>
      </dsp:spPr>
      <dsp:style>
        <a:lnRef idx="2">
          <a:schemeClr val="accent5"/>
        </a:lnRef>
        <a:fillRef idx="1">
          <a:schemeClr val="lt1">
            <a:alpha val="90000"/>
          </a:schemeClr>
        </a:fillRef>
        <a:effectRef idx="0">
          <a:scrgbClr r="0" g="0" b="0"/>
        </a:effectRef>
        <a:fontRef idx="minor"/>
      </dsp:style>
      <dsp:txBody>
        <a:bodyPr lIns="45719" tIns="30480" rIns="45719"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2400" b="1">
              <a:solidFill>
                <a:schemeClr val="tx1"/>
              </a:solidFill>
            </a:rPr>
            <a:t>Đọc</a:t>
          </a:r>
          <a:endParaRPr>
            <a:solidFill>
              <a:schemeClr val="dk1"/>
            </a:solidFill>
          </a:endParaRPr>
        </a:p>
      </dsp:txBody>
      <dsp:txXfrm>
        <a:off x="7313048" y="937994"/>
        <a:ext cx="2077753" cy="750395"/>
      </dsp:txXfrm>
    </dsp:sp>
    <dsp:sp modelId="{5AA8854F-202E-4A6E-BFEE-41689229D79E}">
      <dsp:nvSpPr>
        <dsp:cNvPr id="27" name="Freeform 26"/>
        <dsp:cNvSpPr/>
      </dsp:nvSpPr>
      <dsp:spPr bwMode="white">
        <a:xfrm>
          <a:off x="7065914" y="750395"/>
          <a:ext cx="247134" cy="1500790"/>
        </a:xfrm>
        <a:custGeom>
          <a:avLst/>
          <a:gdLst/>
          <a:ahLst/>
          <a:cxnLst/>
          <a:pathLst>
            <a:path w="389" h="2363">
              <a:moveTo>
                <a:pt x="0" y="0"/>
              </a:moveTo>
              <a:lnTo>
                <a:pt x="0" y="2363"/>
              </a:lnTo>
              <a:lnTo>
                <a:pt x="389" y="2363"/>
              </a:lnTo>
            </a:path>
          </a:pathLst>
        </a:custGeom>
      </dsp:spPr>
      <dsp:style>
        <a:lnRef idx="2">
          <a:schemeClr val="accent2"/>
        </a:lnRef>
        <a:fillRef idx="0">
          <a:schemeClr val="accent3">
            <a:tint val="90000"/>
          </a:schemeClr>
        </a:fillRef>
        <a:effectRef idx="0">
          <a:scrgbClr r="0" g="0" b="0"/>
        </a:effectRef>
        <a:fontRef idx="minor"/>
      </dsp:style>
      <dsp:txXfrm>
        <a:off x="7065914" y="750395"/>
        <a:ext cx="247134" cy="1500790"/>
      </dsp:txXfrm>
    </dsp:sp>
    <dsp:sp modelId="{DED10871-4CC7-4ABE-9891-9AEE07AFAA63}">
      <dsp:nvSpPr>
        <dsp:cNvPr id="28" name="Rounded Rectangle 27"/>
        <dsp:cNvSpPr/>
      </dsp:nvSpPr>
      <dsp:spPr bwMode="white">
        <a:xfrm>
          <a:off x="7313048" y="1875987"/>
          <a:ext cx="2077753" cy="750395"/>
        </a:xfrm>
        <a:prstGeom prst="roundRect">
          <a:avLst>
            <a:gd name="adj" fmla="val 10000"/>
          </a:avLst>
        </a:prstGeom>
      </dsp:spPr>
      <dsp:style>
        <a:lnRef idx="2">
          <a:schemeClr val="accent6"/>
        </a:lnRef>
        <a:fillRef idx="1">
          <a:schemeClr val="lt1">
            <a:alpha val="90000"/>
          </a:schemeClr>
        </a:fillRef>
        <a:effectRef idx="0">
          <a:scrgbClr r="0" g="0" b="0"/>
        </a:effectRef>
        <a:fontRef idx="minor"/>
      </dsp:style>
      <dsp:txBody>
        <a:bodyPr lIns="45719" tIns="30480" rIns="45719"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2400" b="1">
              <a:solidFill>
                <a:schemeClr val="tx1"/>
              </a:solidFill>
            </a:rPr>
            <a:t>Viết</a:t>
          </a:r>
          <a:endParaRPr>
            <a:solidFill>
              <a:schemeClr val="dk1"/>
            </a:solidFill>
          </a:endParaRPr>
        </a:p>
      </dsp:txBody>
      <dsp:txXfrm>
        <a:off x="7313048" y="1875987"/>
        <a:ext cx="2077753" cy="750395"/>
      </dsp:txXfrm>
    </dsp:sp>
    <dsp:sp modelId="{304372E6-9FCF-42FC-870F-F39C1FCC1789}">
      <dsp:nvSpPr>
        <dsp:cNvPr id="29" name="Freeform 28"/>
        <dsp:cNvSpPr/>
      </dsp:nvSpPr>
      <dsp:spPr bwMode="white">
        <a:xfrm>
          <a:off x="7065914" y="750395"/>
          <a:ext cx="247134" cy="2438783"/>
        </a:xfrm>
        <a:custGeom>
          <a:avLst/>
          <a:gdLst/>
          <a:ahLst/>
          <a:cxnLst/>
          <a:pathLst>
            <a:path w="389" h="3841">
              <a:moveTo>
                <a:pt x="0" y="0"/>
              </a:moveTo>
              <a:lnTo>
                <a:pt x="0" y="3841"/>
              </a:lnTo>
              <a:lnTo>
                <a:pt x="389" y="3841"/>
              </a:lnTo>
            </a:path>
          </a:pathLst>
        </a:custGeom>
      </dsp:spPr>
      <dsp:style>
        <a:lnRef idx="2">
          <a:schemeClr val="accent2"/>
        </a:lnRef>
        <a:fillRef idx="0">
          <a:schemeClr val="accent3">
            <a:tint val="90000"/>
          </a:schemeClr>
        </a:fillRef>
        <a:effectRef idx="0">
          <a:scrgbClr r="0" g="0" b="0"/>
        </a:effectRef>
        <a:fontRef idx="minor"/>
      </dsp:style>
      <dsp:txXfrm>
        <a:off x="7065914" y="750395"/>
        <a:ext cx="247134" cy="2438783"/>
      </dsp:txXfrm>
    </dsp:sp>
    <dsp:sp modelId="{9E07A934-9C9A-407B-BA1B-942B1E302770}">
      <dsp:nvSpPr>
        <dsp:cNvPr id="30" name="Rounded Rectangle 29"/>
        <dsp:cNvSpPr/>
      </dsp:nvSpPr>
      <dsp:spPr bwMode="white">
        <a:xfrm>
          <a:off x="7313048" y="2813981"/>
          <a:ext cx="2077753" cy="750395"/>
        </a:xfrm>
        <a:prstGeom prst="roundRect">
          <a:avLst>
            <a:gd name="adj" fmla="val 10000"/>
          </a:avLst>
        </a:prstGeom>
      </dsp:spPr>
      <dsp:style>
        <a:lnRef idx="2">
          <a:schemeClr val="accent2"/>
        </a:lnRef>
        <a:fillRef idx="1">
          <a:schemeClr val="lt1">
            <a:alpha val="90000"/>
          </a:schemeClr>
        </a:fillRef>
        <a:effectRef idx="0">
          <a:scrgbClr r="0" g="0" b="0"/>
        </a:effectRef>
        <a:fontRef idx="minor"/>
      </dsp:style>
      <dsp:txBody>
        <a:bodyPr lIns="45719" tIns="30480" rIns="45719"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2400" b="1">
              <a:solidFill>
                <a:schemeClr val="tx1"/>
              </a:solidFill>
            </a:rPr>
            <a:t>Nói</a:t>
          </a:r>
          <a:endParaRPr>
            <a:solidFill>
              <a:schemeClr val="dk1"/>
            </a:solidFill>
          </a:endParaRPr>
        </a:p>
      </dsp:txBody>
      <dsp:txXfrm>
        <a:off x="7313048" y="2813981"/>
        <a:ext cx="2077753" cy="750395"/>
      </dsp:txXfrm>
    </dsp:sp>
    <dsp:sp modelId="{3E21C27C-2C0D-4E9B-B4F3-E12E80985548}">
      <dsp:nvSpPr>
        <dsp:cNvPr id="31" name="Freeform 30"/>
        <dsp:cNvSpPr/>
      </dsp:nvSpPr>
      <dsp:spPr bwMode="white">
        <a:xfrm>
          <a:off x="7065914" y="750395"/>
          <a:ext cx="247134" cy="3376777"/>
        </a:xfrm>
        <a:custGeom>
          <a:avLst/>
          <a:gdLst/>
          <a:ahLst/>
          <a:cxnLst/>
          <a:pathLst>
            <a:path w="389" h="5318">
              <a:moveTo>
                <a:pt x="0" y="0"/>
              </a:moveTo>
              <a:lnTo>
                <a:pt x="0" y="5318"/>
              </a:lnTo>
              <a:lnTo>
                <a:pt x="389" y="5318"/>
              </a:lnTo>
            </a:path>
          </a:pathLst>
        </a:custGeom>
      </dsp:spPr>
      <dsp:style>
        <a:lnRef idx="2">
          <a:schemeClr val="accent2"/>
        </a:lnRef>
        <a:fillRef idx="0">
          <a:schemeClr val="accent3">
            <a:tint val="90000"/>
          </a:schemeClr>
        </a:fillRef>
        <a:effectRef idx="0">
          <a:scrgbClr r="0" g="0" b="0"/>
        </a:effectRef>
        <a:fontRef idx="minor"/>
      </dsp:style>
      <dsp:txXfrm>
        <a:off x="7065914" y="750395"/>
        <a:ext cx="247134" cy="3376777"/>
      </dsp:txXfrm>
    </dsp:sp>
    <dsp:sp modelId="{BD5E7B69-F31C-4C62-8E4E-6279D3328758}">
      <dsp:nvSpPr>
        <dsp:cNvPr id="32" name="Rounded Rectangle 31"/>
        <dsp:cNvSpPr/>
      </dsp:nvSpPr>
      <dsp:spPr bwMode="white">
        <a:xfrm>
          <a:off x="7313048" y="3751974"/>
          <a:ext cx="2077753" cy="750395"/>
        </a:xfrm>
        <a:prstGeom prst="roundRect">
          <a:avLst>
            <a:gd name="adj" fmla="val 10000"/>
          </a:avLst>
        </a:prstGeom>
      </dsp:spPr>
      <dsp:style>
        <a:lnRef idx="2">
          <a:schemeClr val="accent3"/>
        </a:lnRef>
        <a:fillRef idx="1">
          <a:schemeClr val="lt1">
            <a:alpha val="90000"/>
          </a:schemeClr>
        </a:fillRef>
        <a:effectRef idx="0">
          <a:scrgbClr r="0" g="0" b="0"/>
        </a:effectRef>
        <a:fontRef idx="minor"/>
      </dsp:style>
      <dsp:txBody>
        <a:bodyPr lIns="45719" tIns="30480" rIns="45719"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2400" b="1">
              <a:solidFill>
                <a:schemeClr val="tx1"/>
              </a:solidFill>
            </a:rPr>
            <a:t>Nghe</a:t>
          </a:r>
          <a:endParaRPr>
            <a:solidFill>
              <a:schemeClr val="dk1"/>
            </a:solidFill>
          </a:endParaRPr>
        </a:p>
      </dsp:txBody>
      <dsp:txXfrm>
        <a:off x="7313048" y="3751974"/>
        <a:ext cx="2077753" cy="750395"/>
      </dsp:txXfrm>
    </dsp:sp>
    <dsp:sp modelId="{B5AD4864-6EBB-403D-8F34-85AFA7E6B888}">
      <dsp:nvSpPr>
        <dsp:cNvPr id="4" name="Rounded Rectangle 3" hidden="1"/>
        <dsp:cNvSpPr/>
      </dsp:nvSpPr>
      <dsp:spPr>
        <a:xfrm>
          <a:off x="1124799" y="0"/>
          <a:ext cx="494450" cy="750395"/>
        </a:xfrm>
        <a:prstGeom prst="roundRect">
          <a:avLst>
            <a:gd name="adj" fmla="val 10000"/>
          </a:avLst>
        </a:prstGeom>
      </dsp:spPr>
      <dsp:txXfrm>
        <a:off x="1124799" y="0"/>
        <a:ext cx="494450" cy="750395"/>
      </dsp:txXfrm>
    </dsp:sp>
    <dsp:sp modelId="{72476C03-1A04-40BE-A3EB-EBF51FE0C352}">
      <dsp:nvSpPr>
        <dsp:cNvPr id="16" name="Rounded Rectangle 15" hidden="1"/>
        <dsp:cNvSpPr/>
      </dsp:nvSpPr>
      <dsp:spPr>
        <a:xfrm>
          <a:off x="3972247" y="0"/>
          <a:ext cx="494267" cy="750395"/>
        </a:xfrm>
        <a:prstGeom prst="roundRect">
          <a:avLst>
            <a:gd name="adj" fmla="val 10000"/>
          </a:avLst>
        </a:prstGeom>
      </dsp:spPr>
      <dsp:txXfrm>
        <a:off x="3972247" y="0"/>
        <a:ext cx="494267" cy="750395"/>
      </dsp:txXfrm>
    </dsp:sp>
    <dsp:sp modelId="{034CA130-A76E-432E-94FB-361F6BBAB74A}">
      <dsp:nvSpPr>
        <dsp:cNvPr id="24" name="Rounded Rectangle 23" hidden="1"/>
        <dsp:cNvSpPr/>
      </dsp:nvSpPr>
      <dsp:spPr>
        <a:xfrm>
          <a:off x="6818780" y="0"/>
          <a:ext cx="494267" cy="750395"/>
        </a:xfrm>
        <a:prstGeom prst="roundRect">
          <a:avLst>
            <a:gd name="adj" fmla="val 10000"/>
          </a:avLst>
        </a:prstGeom>
      </dsp:spPr>
      <dsp:txXfrm>
        <a:off x="6818780" y="0"/>
        <a:ext cx="494267" cy="750395"/>
      </dsp:txXfrm>
    </dsp:sp>
  </dsp:spTree>
</dsp:drawing>
</file>

<file path=ppt/diagrams/drawing10.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7767320" cy="4446693"/>
        <a:chOff x="0" y="0"/>
        <a:chExt cx="7767320" cy="4446693"/>
      </a:xfrm>
    </dsp:grpSpPr>
    <dsp:sp modelId="{4EE65F44-C043-4675-85AD-57C24E1FD0EB}">
      <dsp:nvSpPr>
        <dsp:cNvPr id="3" name="Rounded Rectangle 2"/>
        <dsp:cNvSpPr/>
      </dsp:nvSpPr>
      <dsp:spPr bwMode="white">
        <a:xfrm>
          <a:off x="1989337" y="0"/>
          <a:ext cx="3788647" cy="1852789"/>
        </a:xfrm>
        <a:prstGeom prst="roundRect">
          <a:avLst>
            <a:gd name="adj" fmla="val 10000"/>
          </a:avLst>
        </a:prstGeom>
      </dsp:spPr>
      <dsp:style>
        <a:lnRef idx="2">
          <a:schemeClr val="lt1"/>
        </a:lnRef>
        <a:fillRef idx="1">
          <a:schemeClr val="accent4"/>
        </a:fillRef>
        <a:effectRef idx="0">
          <a:scrgbClr r="0" g="0" b="0"/>
        </a:effectRef>
        <a:fontRef idx="minor">
          <a:schemeClr val="lt1"/>
        </a:fontRef>
      </dsp:style>
      <dsp:txBody>
        <a:bodyPr lIns="106680" tIns="106680" rIns="106680" bIns="1066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2800">
              <a:solidFill>
                <a:schemeClr val="tx1"/>
              </a:solidFill>
            </a:rPr>
            <a:t>TL HỌC TIẾNG VIỆT</a:t>
          </a:r>
          <a:endParaRPr lang="en-US" sz="2800">
            <a:solidFill>
              <a:schemeClr val="tx1"/>
            </a:solidFill>
          </a:endParaRPr>
        </a:p>
        <a:p>
          <a:pPr lvl="0">
            <a:lnSpc>
              <a:spcPct val="100000"/>
            </a:lnSpc>
            <a:spcBef>
              <a:spcPct val="0"/>
            </a:spcBef>
            <a:spcAft>
              <a:spcPct val="35000"/>
            </a:spcAft>
          </a:pPr>
          <a:r>
            <a:rPr lang="en-US" sz="2800">
              <a:solidFill>
                <a:schemeClr val="tx1"/>
              </a:solidFill>
            </a:rPr>
            <a:t> KÌ I</a:t>
          </a:r>
          <a:endParaRPr lang="en-US" sz="2800" dirty="0">
            <a:solidFill>
              <a:schemeClr val="tx1"/>
            </a:solidFill>
          </a:endParaRPr>
        </a:p>
      </dsp:txBody>
      <dsp:txXfrm>
        <a:off x="1989337" y="0"/>
        <a:ext cx="3788647" cy="1852789"/>
      </dsp:txXfrm>
    </dsp:sp>
    <dsp:sp modelId="{70C286F5-65D6-420F-B07B-BB1F1217BD74}">
      <dsp:nvSpPr>
        <dsp:cNvPr id="4" name="Freeform 3"/>
        <dsp:cNvSpPr/>
      </dsp:nvSpPr>
      <dsp:spPr bwMode="white">
        <a:xfrm>
          <a:off x="2077200" y="1852789"/>
          <a:ext cx="1806460" cy="741115"/>
        </a:xfrm>
        <a:custGeom>
          <a:avLst/>
          <a:gdLst/>
          <a:ahLst/>
          <a:cxnLst/>
          <a:pathLst>
            <a:path w="2845" h="1167">
              <a:moveTo>
                <a:pt x="2845" y="0"/>
              </a:moveTo>
              <a:lnTo>
                <a:pt x="2845" y="584"/>
              </a:lnTo>
              <a:lnTo>
                <a:pt x="0" y="584"/>
              </a:lnTo>
              <a:lnTo>
                <a:pt x="0" y="1167"/>
              </a:lnTo>
            </a:path>
          </a:pathLst>
        </a:custGeom>
      </dsp:spPr>
      <dsp:style>
        <a:lnRef idx="2">
          <a:schemeClr val="accent6"/>
        </a:lnRef>
        <a:fillRef idx="0">
          <a:schemeClr val="accent6">
            <a:tint val="90000"/>
          </a:schemeClr>
        </a:fillRef>
        <a:effectRef idx="0">
          <a:scrgbClr r="0" g="0" b="0"/>
        </a:effectRef>
        <a:fontRef idx="minor"/>
      </dsp:style>
      <dsp:txXfrm>
        <a:off x="2077200" y="1852789"/>
        <a:ext cx="1806460" cy="741115"/>
      </dsp:txXfrm>
    </dsp:sp>
    <dsp:sp modelId="{E1748C75-6A2B-449E-95CC-227D102EB9B9}">
      <dsp:nvSpPr>
        <dsp:cNvPr id="5" name="Rounded Rectangle 4"/>
        <dsp:cNvSpPr/>
      </dsp:nvSpPr>
      <dsp:spPr bwMode="white">
        <a:xfrm>
          <a:off x="687615" y="2593904"/>
          <a:ext cx="2779169" cy="1852789"/>
        </a:xfrm>
        <a:prstGeom prst="roundRect">
          <a:avLst>
            <a:gd name="adj" fmla="val 10000"/>
          </a:avLst>
        </a:prstGeom>
      </dsp:spPr>
      <dsp:style>
        <a:lnRef idx="2">
          <a:schemeClr val="lt1"/>
        </a:lnRef>
        <a:fillRef idx="1">
          <a:schemeClr val="accent6">
            <a:hueOff val="0"/>
            <a:satOff val="0"/>
            <a:lumOff val="0"/>
            <a:alpha val="100000"/>
          </a:schemeClr>
        </a:fillRef>
        <a:effectRef idx="0">
          <a:scrgbClr r="0" g="0" b="0"/>
        </a:effectRef>
        <a:fontRef idx="minor">
          <a:schemeClr val="lt1"/>
        </a:fontRef>
      </dsp:style>
      <dsp:txBody>
        <a:bodyPr lIns="106680" tIns="106680" rIns="106680" bIns="1066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2800">
              <a:solidFill>
                <a:schemeClr val="tx1"/>
              </a:solidFill>
            </a:rPr>
            <a:t>82 BÀI </a:t>
          </a:r>
          <a:endParaRPr lang="en-US" sz="2800">
            <a:solidFill>
              <a:schemeClr val="tx1"/>
            </a:solidFill>
          </a:endParaRPr>
        </a:p>
        <a:p>
          <a:pPr lvl="0">
            <a:lnSpc>
              <a:spcPct val="100000"/>
            </a:lnSpc>
            <a:spcBef>
              <a:spcPct val="0"/>
            </a:spcBef>
            <a:spcAft>
              <a:spcPct val="35000"/>
            </a:spcAft>
          </a:pPr>
          <a:r>
            <a:rPr lang="en-US" sz="2800">
              <a:solidFill>
                <a:schemeClr val="tx1"/>
              </a:solidFill>
            </a:rPr>
            <a:t>HỌC VẦN</a:t>
          </a:r>
          <a:endParaRPr lang="en-US" sz="2800" dirty="0">
            <a:solidFill>
              <a:schemeClr val="tx1"/>
            </a:solidFill>
          </a:endParaRPr>
        </a:p>
      </dsp:txBody>
      <dsp:txXfrm>
        <a:off x="687615" y="2593904"/>
        <a:ext cx="2779169" cy="1852789"/>
      </dsp:txXfrm>
    </dsp:sp>
    <dsp:sp modelId="{C4E9B475-00F3-4A5A-8B77-773EEBA87EE3}">
      <dsp:nvSpPr>
        <dsp:cNvPr id="6" name="Freeform 5"/>
        <dsp:cNvSpPr/>
      </dsp:nvSpPr>
      <dsp:spPr bwMode="white">
        <a:xfrm>
          <a:off x="3883660" y="1852789"/>
          <a:ext cx="1806460" cy="741115"/>
        </a:xfrm>
        <a:custGeom>
          <a:avLst/>
          <a:gdLst/>
          <a:ahLst/>
          <a:cxnLst/>
          <a:pathLst>
            <a:path w="2845" h="1167">
              <a:moveTo>
                <a:pt x="0" y="0"/>
              </a:moveTo>
              <a:lnTo>
                <a:pt x="0" y="584"/>
              </a:lnTo>
              <a:lnTo>
                <a:pt x="2845" y="584"/>
              </a:lnTo>
              <a:lnTo>
                <a:pt x="2845" y="1167"/>
              </a:lnTo>
            </a:path>
          </a:pathLst>
        </a:custGeom>
      </dsp:spPr>
      <dsp:style>
        <a:lnRef idx="2">
          <a:schemeClr val="accent6"/>
        </a:lnRef>
        <a:fillRef idx="0">
          <a:schemeClr val="accent6">
            <a:tint val="90000"/>
          </a:schemeClr>
        </a:fillRef>
        <a:effectRef idx="0">
          <a:scrgbClr r="0" g="0" b="0"/>
        </a:effectRef>
        <a:fontRef idx="minor"/>
      </dsp:style>
      <dsp:txXfrm>
        <a:off x="3883660" y="1852789"/>
        <a:ext cx="1806460" cy="741115"/>
      </dsp:txXfrm>
    </dsp:sp>
    <dsp:sp modelId="{35BDC510-CD20-4974-8236-9117E0667165}">
      <dsp:nvSpPr>
        <dsp:cNvPr id="7" name="Rounded Rectangle 6"/>
        <dsp:cNvSpPr/>
      </dsp:nvSpPr>
      <dsp:spPr bwMode="white">
        <a:xfrm>
          <a:off x="4300535" y="2593904"/>
          <a:ext cx="2779169" cy="1852789"/>
        </a:xfrm>
        <a:prstGeom prst="roundRect">
          <a:avLst>
            <a:gd name="adj" fmla="val 10000"/>
          </a:avLst>
        </a:prstGeom>
      </dsp:spPr>
      <dsp:style>
        <a:lnRef idx="2">
          <a:schemeClr val="lt1"/>
        </a:lnRef>
        <a:fillRef idx="1">
          <a:schemeClr val="accent6">
            <a:hueOff val="0"/>
            <a:satOff val="0"/>
            <a:lumOff val="0"/>
            <a:alpha val="100000"/>
          </a:schemeClr>
        </a:fillRef>
        <a:effectRef idx="0">
          <a:scrgbClr r="0" g="0" b="0"/>
        </a:effectRef>
        <a:fontRef idx="minor">
          <a:schemeClr val="lt1"/>
        </a:fontRef>
      </dsp:style>
      <dsp:txBody>
        <a:bodyPr lIns="106680" tIns="106680" rIns="106680" bIns="1066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2800">
              <a:solidFill>
                <a:schemeClr val="tx1"/>
              </a:solidFill>
            </a:rPr>
            <a:t>32 BÀI</a:t>
          </a:r>
          <a:endParaRPr lang="en-US" sz="2800">
            <a:solidFill>
              <a:schemeClr val="tx1"/>
            </a:solidFill>
          </a:endParaRPr>
        </a:p>
        <a:p>
          <a:pPr lvl="0">
            <a:lnSpc>
              <a:spcPct val="100000"/>
            </a:lnSpc>
            <a:spcBef>
              <a:spcPct val="0"/>
            </a:spcBef>
            <a:spcAft>
              <a:spcPct val="35000"/>
            </a:spcAft>
          </a:pPr>
          <a:r>
            <a:rPr lang="en-US" sz="2800">
              <a:solidFill>
                <a:schemeClr val="tx1"/>
              </a:solidFill>
            </a:rPr>
            <a:t>LUYỆN TẬP TỔNG HỢP</a:t>
          </a:r>
          <a:endParaRPr lang="en-US" sz="2800" dirty="0">
            <a:solidFill>
              <a:schemeClr val="tx1"/>
            </a:solidFill>
          </a:endParaRPr>
        </a:p>
      </dsp:txBody>
      <dsp:txXfrm>
        <a:off x="4300535" y="2593904"/>
        <a:ext cx="2779169" cy="1852789"/>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7939314" cy="5136846"/>
        <a:chOff x="0" y="0"/>
        <a:chExt cx="7939314" cy="5136846"/>
      </a:xfrm>
    </dsp:grpSpPr>
    <dsp:sp modelId="{723E2E69-445D-4361-B8FF-ED8735DF95A9}">
      <dsp:nvSpPr>
        <dsp:cNvPr id="3" name="Chevron 2"/>
        <dsp:cNvSpPr/>
      </dsp:nvSpPr>
      <dsp:spPr bwMode="white">
        <a:xfrm rot="5400000">
          <a:off x="-168132" y="168132"/>
          <a:ext cx="1120879" cy="784615"/>
        </a:xfrm>
        <a:prstGeom prst="chevron">
          <a:avLst/>
        </a:prstGeom>
      </dsp:spPr>
      <dsp:style>
        <a:lnRef idx="2">
          <a:schemeClr val="accent5">
            <a:hueOff val="0"/>
            <a:satOff val="0"/>
            <a:lumOff val="0"/>
            <a:alpha val="100000"/>
          </a:schemeClr>
        </a:lnRef>
        <a:fillRef idx="1">
          <a:schemeClr val="accent5">
            <a:hueOff val="0"/>
            <a:satOff val="0"/>
            <a:lumOff val="0"/>
            <a:alpha val="100000"/>
          </a:schemeClr>
        </a:fillRef>
        <a:effectRef idx="0">
          <a:scrgbClr r="0" g="0" b="0"/>
        </a:effectRef>
        <a:fontRef idx="minor">
          <a:schemeClr val="lt1"/>
        </a:fontRef>
      </dsp:style>
      <dsp:txBody>
        <a:bodyPr rot="-5400000" lIns="12700" tIns="12700" rIns="12700" bIns="12700" anchor="ctr"/>
        <a:lstStyle>
          <a:lvl1pPr algn="ctr">
            <a:defRPr sz="2000"/>
          </a:lvl1pPr>
          <a:lvl2pPr marL="114300" indent="-114300" algn="ctr">
            <a:defRPr sz="1500"/>
          </a:lvl2pPr>
          <a:lvl3pPr marL="228600" indent="-114300" algn="ctr">
            <a:defRPr sz="1500"/>
          </a:lvl3pPr>
          <a:lvl4pPr marL="342900" indent="-114300" algn="ctr">
            <a:defRPr sz="1500"/>
          </a:lvl4pPr>
          <a:lvl5pPr marL="457200" indent="-114300" algn="ctr">
            <a:defRPr sz="1500"/>
          </a:lvl5pPr>
          <a:lvl6pPr marL="571500" indent="-114300" algn="ctr">
            <a:defRPr sz="1500"/>
          </a:lvl6pPr>
          <a:lvl7pPr marL="685800" indent="-114300" algn="ctr">
            <a:defRPr sz="1500"/>
          </a:lvl7pPr>
          <a:lvl8pPr marL="800100" indent="-114300" algn="ctr">
            <a:defRPr sz="1500"/>
          </a:lvl8pPr>
          <a:lvl9pPr marL="914400" indent="-114300" algn="ctr">
            <a:defRPr sz="1500"/>
          </a:lvl9pPr>
        </a:lstStyle>
        <a:p>
          <a:pPr lvl="0">
            <a:lnSpc>
              <a:spcPct val="100000"/>
            </a:lnSpc>
            <a:spcBef>
              <a:spcPct val="0"/>
            </a:spcBef>
            <a:spcAft>
              <a:spcPct val="35000"/>
            </a:spcAft>
          </a:pPr>
          <a:r>
            <a:rPr lang="en-US" b="1" dirty="0"/>
            <a:t>(1)</a:t>
          </a:r>
        </a:p>
      </dsp:txBody>
      <dsp:txXfrm rot="5400000">
        <a:off x="-168132" y="168132"/>
        <a:ext cx="1120879" cy="784615"/>
      </dsp:txXfrm>
    </dsp:sp>
    <dsp:sp modelId="{F4AED8AB-553E-4C23-8F7D-F1A59C065D00}">
      <dsp:nvSpPr>
        <dsp:cNvPr id="4" name="Round Same Side Corner Rectangle 3"/>
        <dsp:cNvSpPr/>
      </dsp:nvSpPr>
      <dsp:spPr bwMode="white">
        <a:xfrm rot="5400000">
          <a:off x="3997679" y="-3213064"/>
          <a:ext cx="728571" cy="7154699"/>
        </a:xfrm>
        <a:prstGeom prst="round2SameRect">
          <a:avLst/>
        </a:prstGeom>
      </dsp:spPr>
      <dsp:style>
        <a:lnRef idx="2">
          <a:schemeClr val="accent5">
            <a:hueOff val="0"/>
            <a:satOff val="0"/>
            <a:lumOff val="0"/>
            <a:alpha val="100000"/>
          </a:schemeClr>
        </a:lnRef>
        <a:fillRef idx="1">
          <a:schemeClr val="lt1">
            <a:alpha val="90000"/>
          </a:schemeClr>
        </a:fillRef>
        <a:effectRef idx="0">
          <a:scrgbClr r="0" g="0" b="0"/>
        </a:effectRef>
        <a:fontRef idx="minor"/>
      </dsp:style>
      <dsp:txBody>
        <a:bodyPr rot="-5400000" lIns="142240" tIns="12700" rIns="12700" bIns="12700" anchor="ctr"/>
        <a:lstStyle>
          <a:lvl1pPr algn="l">
            <a:defRPr sz="2000"/>
          </a:lvl1pPr>
          <a:lvl2pPr marL="228600" indent="-228600" algn="l">
            <a:defRPr sz="2000"/>
          </a:lvl2pPr>
          <a:lvl3pPr marL="457200" indent="-228600" algn="l">
            <a:defRPr sz="2000"/>
          </a:lvl3pPr>
          <a:lvl4pPr marL="685800" indent="-228600" algn="l">
            <a:defRPr sz="2000"/>
          </a:lvl4pPr>
          <a:lvl5pPr marL="914400" indent="-228600" algn="l">
            <a:defRPr sz="2000"/>
          </a:lvl5pPr>
          <a:lvl6pPr marL="1143000" indent="-228600" algn="l">
            <a:defRPr sz="2000"/>
          </a:lvl6pPr>
          <a:lvl7pPr marL="1371600" indent="-228600" algn="l">
            <a:defRPr sz="2000"/>
          </a:lvl7pPr>
          <a:lvl8pPr marL="1600200" indent="-228600" algn="l">
            <a:defRPr sz="2000"/>
          </a:lvl8pPr>
          <a:lvl9pPr marL="1828800" indent="-228600" algn="l">
            <a:defRPr sz="2000"/>
          </a:lvl9pPr>
        </a:lstStyle>
        <a:p>
          <a:pPr lvl="1">
            <a:lnSpc>
              <a:spcPct val="100000"/>
            </a:lnSpc>
            <a:spcBef>
              <a:spcPct val="0"/>
            </a:spcBef>
            <a:spcAft>
              <a:spcPct val="15000"/>
            </a:spcAft>
            <a:buChar char="•"/>
          </a:pPr>
          <a:r>
            <a:rPr lang="en-US" b="1" dirty="0" err="1">
              <a:solidFill>
                <a:schemeClr val="dk1"/>
              </a:solidFill>
            </a:rPr>
            <a:t>Yêu</a:t>
          </a:r>
          <a:r>
            <a:rPr lang="en-US" b="1" dirty="0">
              <a:solidFill>
                <a:schemeClr val="dk1"/>
              </a:solidFill>
            </a:rPr>
            <a:t> </a:t>
          </a:r>
          <a:r>
            <a:rPr lang="en-US" b="1" dirty="0" err="1">
              <a:solidFill>
                <a:schemeClr val="dk1"/>
              </a:solidFill>
            </a:rPr>
            <a:t>thiên</a:t>
          </a:r>
          <a:r>
            <a:rPr lang="en-US" b="1" dirty="0">
              <a:solidFill>
                <a:schemeClr val="dk1"/>
              </a:solidFill>
            </a:rPr>
            <a:t> </a:t>
          </a:r>
          <a:r>
            <a:rPr lang="en-US" b="1" dirty="0" err="1">
              <a:solidFill>
                <a:schemeClr val="dk1"/>
              </a:solidFill>
            </a:rPr>
            <a:t>nhiên</a:t>
          </a:r>
          <a:r>
            <a:rPr lang="en-US" b="1" dirty="0">
              <a:solidFill>
                <a:schemeClr val="dk1"/>
              </a:solidFill>
            </a:rPr>
            <a:t>, </a:t>
          </a:r>
          <a:r>
            <a:rPr lang="en-US" b="1" dirty="0" err="1">
              <a:solidFill>
                <a:schemeClr val="dk1"/>
              </a:solidFill>
            </a:rPr>
            <a:t>gia</a:t>
          </a:r>
          <a:r>
            <a:rPr lang="en-US" b="1" dirty="0">
              <a:solidFill>
                <a:schemeClr val="dk1"/>
              </a:solidFill>
            </a:rPr>
            <a:t> </a:t>
          </a:r>
          <a:r>
            <a:rPr lang="en-US" b="1" dirty="0" err="1">
              <a:solidFill>
                <a:schemeClr val="dk1"/>
              </a:solidFill>
            </a:rPr>
            <a:t>đình</a:t>
          </a:r>
          <a:r>
            <a:rPr lang="en-US" b="1" dirty="0">
              <a:solidFill>
                <a:schemeClr val="dk1"/>
              </a:solidFill>
            </a:rPr>
            <a:t>, </a:t>
          </a:r>
          <a:r>
            <a:rPr lang="en-US" b="1" dirty="0" err="1">
              <a:solidFill>
                <a:schemeClr val="dk1"/>
              </a:solidFill>
            </a:rPr>
            <a:t>quê</a:t>
          </a:r>
          <a:r>
            <a:rPr lang="en-US" b="1" dirty="0">
              <a:solidFill>
                <a:schemeClr val="dk1"/>
              </a:solidFill>
            </a:rPr>
            <a:t> </a:t>
          </a:r>
          <a:r>
            <a:rPr lang="en-US" b="1" dirty="0" err="1">
              <a:solidFill>
                <a:schemeClr val="dk1"/>
              </a:solidFill>
            </a:rPr>
            <a:t>hương</a:t>
          </a:r>
          <a:r>
            <a:rPr lang="en-US" b="1" dirty="0">
              <a:solidFill>
                <a:schemeClr val="dk1"/>
              </a:solidFill>
            </a:rPr>
            <a:t>;</a:t>
          </a:r>
          <a:endParaRPr>
            <a:solidFill>
              <a:schemeClr val="dk1"/>
            </a:solidFill>
          </a:endParaRPr>
        </a:p>
      </dsp:txBody>
      <dsp:txXfrm rot="5400000">
        <a:off x="3997679" y="-3213064"/>
        <a:ext cx="728571" cy="7154699"/>
      </dsp:txXfrm>
    </dsp:sp>
    <dsp:sp modelId="{FC84223E-284B-4C7E-8BEE-558F8DDAD540}">
      <dsp:nvSpPr>
        <dsp:cNvPr id="5" name="Chevron 4"/>
        <dsp:cNvSpPr/>
      </dsp:nvSpPr>
      <dsp:spPr bwMode="white">
        <a:xfrm rot="5400000">
          <a:off x="-168132" y="1172124"/>
          <a:ext cx="1120879" cy="784615"/>
        </a:xfrm>
        <a:prstGeom prst="chevron">
          <a:avLst/>
        </a:prstGeom>
      </dsp:spPr>
      <dsp:style>
        <a:lnRef idx="2">
          <a:schemeClr val="accent5">
            <a:hueOff val="-1845000"/>
            <a:satOff val="-2548"/>
            <a:lumOff val="-979"/>
            <a:alpha val="100000"/>
          </a:schemeClr>
        </a:lnRef>
        <a:fillRef idx="1">
          <a:schemeClr val="accent5">
            <a:hueOff val="-1845000"/>
            <a:satOff val="-2548"/>
            <a:lumOff val="-979"/>
            <a:alpha val="100000"/>
          </a:schemeClr>
        </a:fillRef>
        <a:effectRef idx="0">
          <a:scrgbClr r="0" g="0" b="0"/>
        </a:effectRef>
        <a:fontRef idx="minor">
          <a:schemeClr val="lt1"/>
        </a:fontRef>
      </dsp:style>
      <dsp:txBody>
        <a:bodyPr rot="-5400000" lIns="12700" tIns="12700" rIns="12700" bIns="12700" anchor="ctr"/>
        <a:lstStyle>
          <a:lvl1pPr algn="ctr">
            <a:defRPr sz="2000"/>
          </a:lvl1pPr>
          <a:lvl2pPr marL="114300" indent="-114300" algn="ctr">
            <a:defRPr sz="1500"/>
          </a:lvl2pPr>
          <a:lvl3pPr marL="228600" indent="-114300" algn="ctr">
            <a:defRPr sz="1500"/>
          </a:lvl3pPr>
          <a:lvl4pPr marL="342900" indent="-114300" algn="ctr">
            <a:defRPr sz="1500"/>
          </a:lvl4pPr>
          <a:lvl5pPr marL="457200" indent="-114300" algn="ctr">
            <a:defRPr sz="1500"/>
          </a:lvl5pPr>
          <a:lvl6pPr marL="571500" indent="-114300" algn="ctr">
            <a:defRPr sz="1500"/>
          </a:lvl6pPr>
          <a:lvl7pPr marL="685800" indent="-114300" algn="ctr">
            <a:defRPr sz="1500"/>
          </a:lvl7pPr>
          <a:lvl8pPr marL="800100" indent="-114300" algn="ctr">
            <a:defRPr sz="1500"/>
          </a:lvl8pPr>
          <a:lvl9pPr marL="914400" indent="-114300" algn="ctr">
            <a:defRPr sz="1500"/>
          </a:lvl9pPr>
        </a:lstStyle>
        <a:p>
          <a:pPr lvl="0">
            <a:lnSpc>
              <a:spcPct val="100000"/>
            </a:lnSpc>
            <a:spcBef>
              <a:spcPct val="0"/>
            </a:spcBef>
            <a:spcAft>
              <a:spcPct val="35000"/>
            </a:spcAft>
          </a:pPr>
          <a:r>
            <a:rPr lang="en-US" b="1" dirty="0"/>
            <a:t>(2)</a:t>
          </a:r>
        </a:p>
      </dsp:txBody>
      <dsp:txXfrm rot="5400000">
        <a:off x="-168132" y="1172124"/>
        <a:ext cx="1120879" cy="784615"/>
      </dsp:txXfrm>
    </dsp:sp>
    <dsp:sp modelId="{7EB827A4-D640-4657-B69E-AACAE14C2E66}">
      <dsp:nvSpPr>
        <dsp:cNvPr id="6" name="Round Same Side Corner Rectangle 5"/>
        <dsp:cNvSpPr/>
      </dsp:nvSpPr>
      <dsp:spPr bwMode="white">
        <a:xfrm rot="5400000">
          <a:off x="3997679" y="-2209072"/>
          <a:ext cx="728571" cy="7154699"/>
        </a:xfrm>
        <a:prstGeom prst="round2SameRect">
          <a:avLst/>
        </a:prstGeom>
      </dsp:spPr>
      <dsp:style>
        <a:lnRef idx="2">
          <a:schemeClr val="accent5">
            <a:hueOff val="-1845000"/>
            <a:satOff val="-2548"/>
            <a:lumOff val="-979"/>
            <a:alpha val="100000"/>
          </a:schemeClr>
        </a:lnRef>
        <a:fillRef idx="1">
          <a:schemeClr val="lt1">
            <a:alpha val="90000"/>
          </a:schemeClr>
        </a:fillRef>
        <a:effectRef idx="0">
          <a:scrgbClr r="0" g="0" b="0"/>
        </a:effectRef>
        <a:fontRef idx="minor"/>
      </dsp:style>
      <dsp:txBody>
        <a:bodyPr rot="-5400000" lIns="142240" tIns="12700" rIns="12700" bIns="12700" anchor="ctr"/>
        <a:lstStyle>
          <a:lvl1pPr algn="l">
            <a:defRPr sz="2000"/>
          </a:lvl1pPr>
          <a:lvl2pPr marL="228600" indent="-228600" algn="l">
            <a:defRPr sz="2000"/>
          </a:lvl2pPr>
          <a:lvl3pPr marL="457200" indent="-228600" algn="l">
            <a:defRPr sz="2000"/>
          </a:lvl3pPr>
          <a:lvl4pPr marL="685800" indent="-228600" algn="l">
            <a:defRPr sz="2000"/>
          </a:lvl4pPr>
          <a:lvl5pPr marL="914400" indent="-228600" algn="l">
            <a:defRPr sz="2000"/>
          </a:lvl5pPr>
          <a:lvl6pPr marL="1143000" indent="-228600" algn="l">
            <a:defRPr sz="2000"/>
          </a:lvl6pPr>
          <a:lvl7pPr marL="1371600" indent="-228600" algn="l">
            <a:defRPr sz="2000"/>
          </a:lvl7pPr>
          <a:lvl8pPr marL="1600200" indent="-228600" algn="l">
            <a:defRPr sz="2000"/>
          </a:lvl8pPr>
          <a:lvl9pPr marL="1828800" indent="-228600" algn="l">
            <a:defRPr sz="2000"/>
          </a:lvl9pPr>
        </a:lstStyle>
        <a:p>
          <a:pPr lvl="1">
            <a:lnSpc>
              <a:spcPct val="100000"/>
            </a:lnSpc>
            <a:spcBef>
              <a:spcPct val="0"/>
            </a:spcBef>
            <a:spcAft>
              <a:spcPct val="15000"/>
            </a:spcAft>
            <a:buChar char="•"/>
          </a:pPr>
          <a:r>
            <a:rPr lang="en-US" b="1">
              <a:solidFill>
                <a:schemeClr val="dk1"/>
              </a:solidFill>
            </a:rPr>
            <a:t>C</a:t>
          </a:r>
          <a:r>
            <a:rPr lang="de-DE" b="1">
              <a:solidFill>
                <a:schemeClr val="dk1"/>
              </a:solidFill>
            </a:rPr>
            <a:t>ó tình yêu tiếng Việt và hình thành thói quen giữ gìn sự trong sáng, giàu đẹp của tiếng Việt; </a:t>
          </a:r>
          <a:endParaRPr lang="en-US" b="1">
            <a:solidFill>
              <a:schemeClr val="dk1"/>
            </a:solidFill>
          </a:endParaRPr>
        </a:p>
      </dsp:txBody>
      <dsp:txXfrm rot="5400000">
        <a:off x="3997679" y="-2209072"/>
        <a:ext cx="728571" cy="7154699"/>
      </dsp:txXfrm>
    </dsp:sp>
    <dsp:sp modelId="{AC3FBD15-0010-4A26-AAA2-68E484CE43C9}">
      <dsp:nvSpPr>
        <dsp:cNvPr id="7" name="Chevron 6"/>
        <dsp:cNvSpPr/>
      </dsp:nvSpPr>
      <dsp:spPr bwMode="white">
        <a:xfrm rot="5400000">
          <a:off x="-168132" y="2176115"/>
          <a:ext cx="1120879" cy="784615"/>
        </a:xfrm>
        <a:prstGeom prst="chevron">
          <a:avLst/>
        </a:prstGeom>
      </dsp:spPr>
      <dsp:style>
        <a:lnRef idx="2">
          <a:schemeClr val="accent5">
            <a:hueOff val="-3690000"/>
            <a:satOff val="-5097"/>
            <a:lumOff val="-1960"/>
            <a:alpha val="100000"/>
          </a:schemeClr>
        </a:lnRef>
        <a:fillRef idx="1">
          <a:schemeClr val="accent5">
            <a:hueOff val="-3690000"/>
            <a:satOff val="-5097"/>
            <a:lumOff val="-1960"/>
            <a:alpha val="100000"/>
          </a:schemeClr>
        </a:fillRef>
        <a:effectRef idx="0">
          <a:scrgbClr r="0" g="0" b="0"/>
        </a:effectRef>
        <a:fontRef idx="minor">
          <a:schemeClr val="lt1"/>
        </a:fontRef>
      </dsp:style>
      <dsp:txBody>
        <a:bodyPr rot="-5400000" lIns="12700" tIns="12700" rIns="12700" bIns="12700" anchor="ctr"/>
        <a:lstStyle>
          <a:lvl1pPr algn="ctr">
            <a:defRPr sz="2000"/>
          </a:lvl1pPr>
          <a:lvl2pPr marL="114300" indent="-114300" algn="ctr">
            <a:defRPr sz="1500"/>
          </a:lvl2pPr>
          <a:lvl3pPr marL="228600" indent="-114300" algn="ctr">
            <a:defRPr sz="1500"/>
          </a:lvl3pPr>
          <a:lvl4pPr marL="342900" indent="-114300" algn="ctr">
            <a:defRPr sz="1500"/>
          </a:lvl4pPr>
          <a:lvl5pPr marL="457200" indent="-114300" algn="ctr">
            <a:defRPr sz="1500"/>
          </a:lvl5pPr>
          <a:lvl6pPr marL="571500" indent="-114300" algn="ctr">
            <a:defRPr sz="1500"/>
          </a:lvl6pPr>
          <a:lvl7pPr marL="685800" indent="-114300" algn="ctr">
            <a:defRPr sz="1500"/>
          </a:lvl7pPr>
          <a:lvl8pPr marL="800100" indent="-114300" algn="ctr">
            <a:defRPr sz="1500"/>
          </a:lvl8pPr>
          <a:lvl9pPr marL="914400" indent="-114300" algn="ctr">
            <a:defRPr sz="1500"/>
          </a:lvl9pPr>
        </a:lstStyle>
        <a:p>
          <a:pPr lvl="0">
            <a:lnSpc>
              <a:spcPct val="100000"/>
            </a:lnSpc>
            <a:spcBef>
              <a:spcPct val="0"/>
            </a:spcBef>
            <a:spcAft>
              <a:spcPct val="35000"/>
            </a:spcAft>
          </a:pPr>
          <a:r>
            <a:rPr lang="en-US" b="1" dirty="0"/>
            <a:t>(3)</a:t>
          </a:r>
        </a:p>
      </dsp:txBody>
      <dsp:txXfrm rot="5400000">
        <a:off x="-168132" y="2176115"/>
        <a:ext cx="1120879" cy="784615"/>
      </dsp:txXfrm>
    </dsp:sp>
    <dsp:sp modelId="{88CEFEFE-3919-4B71-B029-8D720AB93355}">
      <dsp:nvSpPr>
        <dsp:cNvPr id="8" name="Round Same Side Corner Rectangle 7"/>
        <dsp:cNvSpPr/>
      </dsp:nvSpPr>
      <dsp:spPr bwMode="white">
        <a:xfrm rot="5400000">
          <a:off x="3997679" y="-1205080"/>
          <a:ext cx="728571" cy="7154699"/>
        </a:xfrm>
        <a:prstGeom prst="round2SameRect">
          <a:avLst/>
        </a:prstGeom>
      </dsp:spPr>
      <dsp:style>
        <a:lnRef idx="2">
          <a:schemeClr val="accent5">
            <a:hueOff val="-3690000"/>
            <a:satOff val="-5097"/>
            <a:lumOff val="-1960"/>
            <a:alpha val="100000"/>
          </a:schemeClr>
        </a:lnRef>
        <a:fillRef idx="1">
          <a:schemeClr val="lt1">
            <a:alpha val="90000"/>
          </a:schemeClr>
        </a:fillRef>
        <a:effectRef idx="0">
          <a:scrgbClr r="0" g="0" b="0"/>
        </a:effectRef>
        <a:fontRef idx="minor"/>
      </dsp:style>
      <dsp:txBody>
        <a:bodyPr rot="-5400000" lIns="142240" tIns="12700" rIns="12700" bIns="12700" anchor="ctr"/>
        <a:lstStyle>
          <a:lvl1pPr algn="l">
            <a:defRPr sz="2000"/>
          </a:lvl1pPr>
          <a:lvl2pPr marL="228600" indent="-228600" algn="l">
            <a:defRPr sz="2000"/>
          </a:lvl2pPr>
          <a:lvl3pPr marL="457200" indent="-228600" algn="l">
            <a:defRPr sz="2000"/>
          </a:lvl3pPr>
          <a:lvl4pPr marL="685800" indent="-228600" algn="l">
            <a:defRPr sz="2000"/>
          </a:lvl4pPr>
          <a:lvl5pPr marL="914400" indent="-228600" algn="l">
            <a:defRPr sz="2000"/>
          </a:lvl5pPr>
          <a:lvl6pPr marL="1143000" indent="-228600" algn="l">
            <a:defRPr sz="2000"/>
          </a:lvl6pPr>
          <a:lvl7pPr marL="1371600" indent="-228600" algn="l">
            <a:defRPr sz="2000"/>
          </a:lvl7pPr>
          <a:lvl8pPr marL="1600200" indent="-228600" algn="l">
            <a:defRPr sz="2000"/>
          </a:lvl8pPr>
          <a:lvl9pPr marL="1828800" indent="-228600" algn="l">
            <a:defRPr sz="2000"/>
          </a:lvl9pPr>
        </a:lstStyle>
        <a:p>
          <a:pPr lvl="1">
            <a:lnSpc>
              <a:spcPct val="100000"/>
            </a:lnSpc>
            <a:spcBef>
              <a:spcPct val="0"/>
            </a:spcBef>
            <a:spcAft>
              <a:spcPct val="15000"/>
            </a:spcAft>
            <a:buChar char="•"/>
          </a:pPr>
          <a:r>
            <a:rPr lang="de-DE" b="1">
              <a:solidFill>
                <a:schemeClr val="dk1"/>
              </a:solidFill>
            </a:rPr>
            <a:t>C</a:t>
          </a:r>
          <a:r>
            <a:rPr lang="en-US" b="1">
              <a:solidFill>
                <a:schemeClr val="dk1"/>
              </a:solidFill>
            </a:rPr>
            <a:t>ó ý thức đối với cội nguồn; </a:t>
          </a:r>
          <a:endParaRPr>
            <a:solidFill>
              <a:schemeClr val="dk1"/>
            </a:solidFill>
          </a:endParaRPr>
        </a:p>
      </dsp:txBody>
      <dsp:txXfrm rot="5400000">
        <a:off x="3997679" y="-1205080"/>
        <a:ext cx="728571" cy="7154699"/>
      </dsp:txXfrm>
    </dsp:sp>
    <dsp:sp modelId="{F48C6CDD-DDA0-494F-9126-E06A15B7B18D}">
      <dsp:nvSpPr>
        <dsp:cNvPr id="9" name="Chevron 8"/>
        <dsp:cNvSpPr/>
      </dsp:nvSpPr>
      <dsp:spPr bwMode="white">
        <a:xfrm rot="5400000">
          <a:off x="-168132" y="3180107"/>
          <a:ext cx="1120879" cy="784615"/>
        </a:xfrm>
        <a:prstGeom prst="chevron">
          <a:avLst/>
        </a:prstGeom>
      </dsp:spPr>
      <dsp:style>
        <a:lnRef idx="2">
          <a:schemeClr val="accent5">
            <a:hueOff val="-5535000"/>
            <a:satOff val="-7646"/>
            <a:lumOff val="-2940"/>
            <a:alpha val="100000"/>
          </a:schemeClr>
        </a:lnRef>
        <a:fillRef idx="1">
          <a:schemeClr val="accent5">
            <a:hueOff val="-5535000"/>
            <a:satOff val="-7646"/>
            <a:lumOff val="-2940"/>
            <a:alpha val="100000"/>
          </a:schemeClr>
        </a:fillRef>
        <a:effectRef idx="0">
          <a:scrgbClr r="0" g="0" b="0"/>
        </a:effectRef>
        <a:fontRef idx="minor">
          <a:schemeClr val="lt1"/>
        </a:fontRef>
      </dsp:style>
      <dsp:txBody>
        <a:bodyPr rot="-5400000" lIns="12700" tIns="12700" rIns="12700" bIns="12700" anchor="ctr"/>
        <a:lstStyle>
          <a:lvl1pPr algn="ctr">
            <a:defRPr sz="2000"/>
          </a:lvl1pPr>
          <a:lvl2pPr marL="114300" indent="-114300" algn="ctr">
            <a:defRPr sz="1500"/>
          </a:lvl2pPr>
          <a:lvl3pPr marL="228600" indent="-114300" algn="ctr">
            <a:defRPr sz="1500"/>
          </a:lvl3pPr>
          <a:lvl4pPr marL="342900" indent="-114300" algn="ctr">
            <a:defRPr sz="1500"/>
          </a:lvl4pPr>
          <a:lvl5pPr marL="457200" indent="-114300" algn="ctr">
            <a:defRPr sz="1500"/>
          </a:lvl5pPr>
          <a:lvl6pPr marL="571500" indent="-114300" algn="ctr">
            <a:defRPr sz="1500"/>
          </a:lvl6pPr>
          <a:lvl7pPr marL="685800" indent="-114300" algn="ctr">
            <a:defRPr sz="1500"/>
          </a:lvl7pPr>
          <a:lvl8pPr marL="800100" indent="-114300" algn="ctr">
            <a:defRPr sz="1500"/>
          </a:lvl8pPr>
          <a:lvl9pPr marL="914400" indent="-114300" algn="ctr">
            <a:defRPr sz="1500"/>
          </a:lvl9pPr>
        </a:lstStyle>
        <a:p>
          <a:pPr lvl="0">
            <a:lnSpc>
              <a:spcPct val="100000"/>
            </a:lnSpc>
            <a:spcBef>
              <a:spcPct val="0"/>
            </a:spcBef>
            <a:spcAft>
              <a:spcPct val="35000"/>
            </a:spcAft>
          </a:pPr>
          <a:r>
            <a:rPr lang="en-US" b="1" dirty="0"/>
            <a:t>(4)</a:t>
          </a:r>
        </a:p>
      </dsp:txBody>
      <dsp:txXfrm rot="5400000">
        <a:off x="-168132" y="3180107"/>
        <a:ext cx="1120879" cy="784615"/>
      </dsp:txXfrm>
    </dsp:sp>
    <dsp:sp modelId="{84CD77A7-6336-4DD2-ACBD-428EFFA9C8D6}">
      <dsp:nvSpPr>
        <dsp:cNvPr id="10" name="Round Same Side Corner Rectangle 9"/>
        <dsp:cNvSpPr/>
      </dsp:nvSpPr>
      <dsp:spPr bwMode="white">
        <a:xfrm rot="5400000">
          <a:off x="3997679" y="-201088"/>
          <a:ext cx="728571" cy="7154699"/>
        </a:xfrm>
        <a:prstGeom prst="round2SameRect">
          <a:avLst/>
        </a:prstGeom>
      </dsp:spPr>
      <dsp:style>
        <a:lnRef idx="2">
          <a:schemeClr val="accent5">
            <a:hueOff val="-5535000"/>
            <a:satOff val="-7646"/>
            <a:lumOff val="-2940"/>
            <a:alpha val="100000"/>
          </a:schemeClr>
        </a:lnRef>
        <a:fillRef idx="1">
          <a:schemeClr val="lt1">
            <a:alpha val="90000"/>
          </a:schemeClr>
        </a:fillRef>
        <a:effectRef idx="0">
          <a:scrgbClr r="0" g="0" b="0"/>
        </a:effectRef>
        <a:fontRef idx="minor"/>
      </dsp:style>
      <dsp:txBody>
        <a:bodyPr rot="-5400000" lIns="142240" tIns="12700" rIns="12700" bIns="12700" anchor="ctr"/>
        <a:lstStyle>
          <a:lvl1pPr algn="l">
            <a:defRPr sz="2000"/>
          </a:lvl1pPr>
          <a:lvl2pPr marL="228600" indent="-228600" algn="l">
            <a:defRPr sz="2000"/>
          </a:lvl2pPr>
          <a:lvl3pPr marL="457200" indent="-228600" algn="l">
            <a:defRPr sz="2000"/>
          </a:lvl3pPr>
          <a:lvl4pPr marL="685800" indent="-228600" algn="l">
            <a:defRPr sz="2000"/>
          </a:lvl4pPr>
          <a:lvl5pPr marL="914400" indent="-228600" algn="l">
            <a:defRPr sz="2000"/>
          </a:lvl5pPr>
          <a:lvl6pPr marL="1143000" indent="-228600" algn="l">
            <a:defRPr sz="2000"/>
          </a:lvl6pPr>
          <a:lvl7pPr marL="1371600" indent="-228600" algn="l">
            <a:defRPr sz="2000"/>
          </a:lvl7pPr>
          <a:lvl8pPr marL="1600200" indent="-228600" algn="l">
            <a:defRPr sz="2000"/>
          </a:lvl8pPr>
          <a:lvl9pPr marL="1828800" indent="-228600" algn="l">
            <a:defRPr sz="2000"/>
          </a:lvl9pPr>
        </a:lstStyle>
        <a:p>
          <a:pPr lvl="1">
            <a:lnSpc>
              <a:spcPct val="100000"/>
            </a:lnSpc>
            <a:spcBef>
              <a:spcPct val="0"/>
            </a:spcBef>
            <a:spcAft>
              <a:spcPct val="15000"/>
            </a:spcAft>
            <a:buChar char="•"/>
          </a:pPr>
          <a:r>
            <a:rPr lang="en-US" b="1">
              <a:solidFill>
                <a:schemeClr val="dk1"/>
              </a:solidFill>
            </a:rPr>
            <a:t>Có hứng thú học tập, có ý thức thực hiện trách nhiệm đối với gia đình, cộng đồng và xã hội;</a:t>
          </a:r>
          <a:endParaRPr>
            <a:solidFill>
              <a:schemeClr val="dk1"/>
            </a:solidFill>
          </a:endParaRPr>
        </a:p>
      </dsp:txBody>
      <dsp:txXfrm rot="5400000">
        <a:off x="3997679" y="-201088"/>
        <a:ext cx="728571" cy="7154699"/>
      </dsp:txXfrm>
    </dsp:sp>
    <dsp:sp modelId="{FA60A747-EDDC-424F-8BFF-E895C94AC0DD}">
      <dsp:nvSpPr>
        <dsp:cNvPr id="11" name="Chevron 10"/>
        <dsp:cNvSpPr/>
      </dsp:nvSpPr>
      <dsp:spPr bwMode="white">
        <a:xfrm rot="5400000">
          <a:off x="-168132" y="4184099"/>
          <a:ext cx="1120879" cy="784615"/>
        </a:xfrm>
        <a:prstGeom prst="chevron">
          <a:avLst/>
        </a:prstGeom>
      </dsp:spPr>
      <dsp:style>
        <a:lnRef idx="2">
          <a:schemeClr val="accent5">
            <a:hueOff val="-7380000"/>
            <a:satOff val="-10195"/>
            <a:lumOff val="-3921"/>
            <a:alpha val="100000"/>
          </a:schemeClr>
        </a:lnRef>
        <a:fillRef idx="1">
          <a:schemeClr val="accent5">
            <a:hueOff val="-7380000"/>
            <a:satOff val="-10195"/>
            <a:lumOff val="-3921"/>
            <a:alpha val="100000"/>
          </a:schemeClr>
        </a:fillRef>
        <a:effectRef idx="0">
          <a:scrgbClr r="0" g="0" b="0"/>
        </a:effectRef>
        <a:fontRef idx="minor">
          <a:schemeClr val="lt1"/>
        </a:fontRef>
      </dsp:style>
      <dsp:txBody>
        <a:bodyPr rot="-5400000" lIns="12700" tIns="12700" rIns="12700" bIns="12700" anchor="ctr"/>
        <a:lstStyle>
          <a:lvl1pPr algn="ctr">
            <a:defRPr sz="2000"/>
          </a:lvl1pPr>
          <a:lvl2pPr marL="114300" indent="-114300" algn="ctr">
            <a:defRPr sz="1500"/>
          </a:lvl2pPr>
          <a:lvl3pPr marL="228600" indent="-114300" algn="ctr">
            <a:defRPr sz="1500"/>
          </a:lvl3pPr>
          <a:lvl4pPr marL="342900" indent="-114300" algn="ctr">
            <a:defRPr sz="1500"/>
          </a:lvl4pPr>
          <a:lvl5pPr marL="457200" indent="-114300" algn="ctr">
            <a:defRPr sz="1500"/>
          </a:lvl5pPr>
          <a:lvl6pPr marL="571500" indent="-114300" algn="ctr">
            <a:defRPr sz="1500"/>
          </a:lvl6pPr>
          <a:lvl7pPr marL="685800" indent="-114300" algn="ctr">
            <a:defRPr sz="1500"/>
          </a:lvl7pPr>
          <a:lvl8pPr marL="800100" indent="-114300" algn="ctr">
            <a:defRPr sz="1500"/>
          </a:lvl8pPr>
          <a:lvl9pPr marL="914400" indent="-114300" algn="ctr">
            <a:defRPr sz="1500"/>
          </a:lvl9pPr>
        </a:lstStyle>
        <a:p>
          <a:pPr lvl="0">
            <a:lnSpc>
              <a:spcPct val="100000"/>
            </a:lnSpc>
            <a:spcBef>
              <a:spcPct val="0"/>
            </a:spcBef>
            <a:spcAft>
              <a:spcPct val="35000"/>
            </a:spcAft>
          </a:pPr>
          <a:r>
            <a:rPr lang="en-US" b="1" dirty="0"/>
            <a:t>(5)</a:t>
          </a:r>
        </a:p>
      </dsp:txBody>
      <dsp:txXfrm rot="5400000">
        <a:off x="-168132" y="4184099"/>
        <a:ext cx="1120879" cy="784615"/>
      </dsp:txXfrm>
    </dsp:sp>
    <dsp:sp modelId="{DD360156-2E0F-43B6-9F1C-76696D949FFA}">
      <dsp:nvSpPr>
        <dsp:cNvPr id="12" name="Round Same Side Corner Rectangle 11"/>
        <dsp:cNvSpPr/>
      </dsp:nvSpPr>
      <dsp:spPr bwMode="white">
        <a:xfrm rot="5400000">
          <a:off x="3997679" y="802903"/>
          <a:ext cx="728571" cy="7154699"/>
        </a:xfrm>
        <a:prstGeom prst="round2SameRect">
          <a:avLst/>
        </a:prstGeom>
      </dsp:spPr>
      <dsp:style>
        <a:lnRef idx="2">
          <a:schemeClr val="accent5">
            <a:hueOff val="-7380000"/>
            <a:satOff val="-10195"/>
            <a:lumOff val="-3921"/>
            <a:alpha val="100000"/>
          </a:schemeClr>
        </a:lnRef>
        <a:fillRef idx="1">
          <a:schemeClr val="lt1">
            <a:alpha val="90000"/>
          </a:schemeClr>
        </a:fillRef>
        <a:effectRef idx="0">
          <a:scrgbClr r="0" g="0" b="0"/>
        </a:effectRef>
        <a:fontRef idx="minor"/>
      </dsp:style>
      <dsp:txBody>
        <a:bodyPr rot="-5400000" lIns="142240" tIns="12700" rIns="12700" bIns="12700" anchor="ctr"/>
        <a:lstStyle>
          <a:lvl1pPr algn="l">
            <a:defRPr sz="2000"/>
          </a:lvl1pPr>
          <a:lvl2pPr marL="228600" indent="-228600" algn="l">
            <a:defRPr sz="2000"/>
          </a:lvl2pPr>
          <a:lvl3pPr marL="457200" indent="-228600" algn="l">
            <a:defRPr sz="2000"/>
          </a:lvl3pPr>
          <a:lvl4pPr marL="685800" indent="-228600" algn="l">
            <a:defRPr sz="2000"/>
          </a:lvl4pPr>
          <a:lvl5pPr marL="914400" indent="-228600" algn="l">
            <a:defRPr sz="2000"/>
          </a:lvl5pPr>
          <a:lvl6pPr marL="1143000" indent="-228600" algn="l">
            <a:defRPr sz="2000"/>
          </a:lvl6pPr>
          <a:lvl7pPr marL="1371600" indent="-228600" algn="l">
            <a:defRPr sz="2000"/>
          </a:lvl7pPr>
          <a:lvl8pPr marL="1600200" indent="-228600" algn="l">
            <a:defRPr sz="2000"/>
          </a:lvl8pPr>
          <a:lvl9pPr marL="1828800" indent="-228600" algn="l">
            <a:defRPr sz="2000"/>
          </a:lvl9pPr>
        </a:lstStyle>
        <a:p>
          <a:pPr lvl="1">
            <a:lnSpc>
              <a:spcPct val="100000"/>
            </a:lnSpc>
            <a:spcBef>
              <a:spcPct val="0"/>
            </a:spcBef>
            <a:spcAft>
              <a:spcPct val="15000"/>
            </a:spcAft>
            <a:buChar char="•"/>
          </a:pPr>
          <a:r>
            <a:rPr lang="en-US" b="1">
              <a:solidFill>
                <a:schemeClr val="dk1"/>
              </a:solidFill>
            </a:rPr>
            <a:t>G</a:t>
          </a:r>
          <a:r>
            <a:rPr lang="de-DE" b="1">
              <a:solidFill>
                <a:schemeClr val="dk1"/>
              </a:solidFill>
            </a:rPr>
            <a:t>óp phần hình thành nhân cách con người Việt Nam xã hội chủ nghĩa.</a:t>
          </a:r>
          <a:endParaRPr lang="en-US" b="1">
            <a:solidFill>
              <a:schemeClr val="dk1"/>
            </a:solidFill>
          </a:endParaRPr>
        </a:p>
      </dsp:txBody>
      <dsp:txXfrm rot="5400000">
        <a:off x="3997679" y="802903"/>
        <a:ext cx="728571" cy="7154699"/>
      </dsp:txXfrm>
    </dsp:sp>
  </dsp:spTree>
</dsp:drawing>
</file>

<file path=ppt/diagrams/drawing3.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6930573" cy="3432629"/>
        <a:chOff x="0" y="0"/>
        <a:chExt cx="6930573" cy="3432629"/>
      </a:xfrm>
    </dsp:grpSpPr>
    <dsp:sp modelId="{723E2E69-445D-4361-B8FF-ED8735DF95A9}">
      <dsp:nvSpPr>
        <dsp:cNvPr id="3" name="Chevron 2"/>
        <dsp:cNvSpPr/>
      </dsp:nvSpPr>
      <dsp:spPr bwMode="white">
        <a:xfrm rot="5400000">
          <a:off x="-191561" y="191561"/>
          <a:ext cx="1277072" cy="893951"/>
        </a:xfrm>
        <a:prstGeom prst="chevron">
          <a:avLst/>
        </a:prstGeom>
      </dsp:spPr>
      <dsp:style>
        <a:lnRef idx="2">
          <a:schemeClr val="accent5">
            <a:hueOff val="0"/>
            <a:satOff val="0"/>
            <a:lumOff val="0"/>
            <a:alpha val="100000"/>
          </a:schemeClr>
        </a:lnRef>
        <a:fillRef idx="1">
          <a:schemeClr val="accent5">
            <a:hueOff val="0"/>
            <a:satOff val="0"/>
            <a:lumOff val="0"/>
            <a:alpha val="100000"/>
          </a:schemeClr>
        </a:fillRef>
        <a:effectRef idx="0">
          <a:scrgbClr r="0" g="0" b="0"/>
        </a:effectRef>
        <a:fontRef idx="minor">
          <a:schemeClr val="lt1"/>
        </a:fontRef>
      </dsp:style>
      <dsp:txBody>
        <a:bodyPr rot="-5400000" lIns="14605" tIns="14605" rIns="14605" bIns="14605" anchor="ctr"/>
        <a:lstStyle>
          <a:lvl1pPr algn="ctr">
            <a:defRPr sz="2300"/>
          </a:lvl1pPr>
          <a:lvl2pPr marL="171450" indent="-171450" algn="ctr">
            <a:defRPr sz="1700"/>
          </a:lvl2pPr>
          <a:lvl3pPr marL="342900" indent="-171450" algn="ctr">
            <a:defRPr sz="1700"/>
          </a:lvl3pPr>
          <a:lvl4pPr marL="514350" indent="-171450" algn="ctr">
            <a:defRPr sz="1700"/>
          </a:lvl4pPr>
          <a:lvl5pPr marL="685800" indent="-171450" algn="ctr">
            <a:defRPr sz="1700"/>
          </a:lvl5pPr>
          <a:lvl6pPr marL="857250" indent="-171450" algn="ctr">
            <a:defRPr sz="1700"/>
          </a:lvl6pPr>
          <a:lvl7pPr marL="1028700" indent="-171450" algn="ctr">
            <a:defRPr sz="1700"/>
          </a:lvl7pPr>
          <a:lvl8pPr marL="1200150" indent="-171450" algn="ctr">
            <a:defRPr sz="1700"/>
          </a:lvl8pPr>
          <a:lvl9pPr marL="1371600" indent="-171450" algn="ctr">
            <a:defRPr sz="1700"/>
          </a:lvl9pPr>
        </a:lstStyle>
        <a:p>
          <a:pPr lvl="0">
            <a:lnSpc>
              <a:spcPct val="100000"/>
            </a:lnSpc>
            <a:spcBef>
              <a:spcPct val="0"/>
            </a:spcBef>
            <a:spcAft>
              <a:spcPct val="35000"/>
            </a:spcAft>
          </a:pPr>
          <a:r>
            <a:rPr lang="en-US" dirty="0"/>
            <a:t>(1)</a:t>
          </a:r>
        </a:p>
      </dsp:txBody>
      <dsp:txXfrm rot="5400000">
        <a:off x="-191561" y="191561"/>
        <a:ext cx="1277072" cy="893951"/>
      </dsp:txXfrm>
    </dsp:sp>
    <dsp:sp modelId="{F4AED8AB-553E-4C23-8F7D-F1A59C065D00}">
      <dsp:nvSpPr>
        <dsp:cNvPr id="4" name="Round Same Side Corner Rectangle 3"/>
        <dsp:cNvSpPr/>
      </dsp:nvSpPr>
      <dsp:spPr bwMode="white">
        <a:xfrm rot="5400000">
          <a:off x="3497213" y="-2603263"/>
          <a:ext cx="830097" cy="6036622"/>
        </a:xfrm>
        <a:prstGeom prst="round2SameRect">
          <a:avLst/>
        </a:prstGeom>
      </dsp:spPr>
      <dsp:style>
        <a:lnRef idx="2">
          <a:schemeClr val="accent5">
            <a:hueOff val="0"/>
            <a:satOff val="0"/>
            <a:lumOff val="0"/>
            <a:alpha val="100000"/>
          </a:schemeClr>
        </a:lnRef>
        <a:fillRef idx="1">
          <a:schemeClr val="lt1">
            <a:alpha val="90000"/>
          </a:schemeClr>
        </a:fillRef>
        <a:effectRef idx="0">
          <a:scrgbClr r="0" g="0" b="0"/>
        </a:effectRef>
        <a:fontRef idx="minor"/>
      </dsp:style>
      <dsp:txBody>
        <a:bodyPr rot="-5400000" lIns="263144" tIns="23495" rIns="23495" bIns="23495" anchor="ctr"/>
        <a:lstStyle>
          <a:lvl1pPr algn="l">
            <a:defRPr sz="3700"/>
          </a:lvl1pPr>
          <a:lvl2pPr marL="285750" indent="-285750" algn="l">
            <a:defRPr sz="3700"/>
          </a:lvl2pPr>
          <a:lvl3pPr marL="571500" indent="-285750" algn="l">
            <a:defRPr sz="3700"/>
          </a:lvl3pPr>
          <a:lvl4pPr marL="857250" indent="-285750" algn="l">
            <a:defRPr sz="3700"/>
          </a:lvl4pPr>
          <a:lvl5pPr marL="1143000" indent="-285750" algn="l">
            <a:defRPr sz="3700"/>
          </a:lvl5pPr>
          <a:lvl6pPr marL="1428750" indent="-285750" algn="l">
            <a:defRPr sz="3700"/>
          </a:lvl6pPr>
          <a:lvl7pPr marL="1714500" indent="-285750" algn="l">
            <a:defRPr sz="3700"/>
          </a:lvl7pPr>
          <a:lvl8pPr marL="2000250" indent="-285750" algn="l">
            <a:defRPr sz="3700"/>
          </a:lvl8pPr>
          <a:lvl9pPr marL="2286000" indent="-285750" algn="l">
            <a:defRPr sz="3700"/>
          </a:lvl9pPr>
        </a:lstStyle>
        <a:p>
          <a:pPr lvl="1">
            <a:lnSpc>
              <a:spcPct val="100000"/>
            </a:lnSpc>
            <a:spcBef>
              <a:spcPct val="0"/>
            </a:spcBef>
            <a:spcAft>
              <a:spcPct val="15000"/>
            </a:spcAft>
            <a:buChar char="•"/>
          </a:pPr>
          <a:r>
            <a:rPr lang="en-US" dirty="0" err="1">
              <a:solidFill>
                <a:schemeClr val="dk1"/>
              </a:solidFill>
            </a:rPr>
            <a:t>Tự</a:t>
          </a:r>
          <a:r>
            <a:rPr lang="en-US" dirty="0">
              <a:solidFill>
                <a:schemeClr val="dk1"/>
              </a:solidFill>
            </a:rPr>
            <a:t> </a:t>
          </a:r>
          <a:r>
            <a:rPr lang="en-US" dirty="0" err="1">
              <a:solidFill>
                <a:schemeClr val="dk1"/>
              </a:solidFill>
            </a:rPr>
            <a:t>chủ</a:t>
          </a:r>
          <a:r>
            <a:rPr lang="en-US" dirty="0">
              <a:solidFill>
                <a:schemeClr val="dk1"/>
              </a:solidFill>
            </a:rPr>
            <a:t> - </a:t>
          </a:r>
          <a:r>
            <a:rPr lang="en-US" dirty="0" err="1">
              <a:solidFill>
                <a:schemeClr val="dk1"/>
              </a:solidFill>
            </a:rPr>
            <a:t>tự</a:t>
          </a:r>
          <a:r>
            <a:rPr lang="en-US" dirty="0">
              <a:solidFill>
                <a:schemeClr val="dk1"/>
              </a:solidFill>
            </a:rPr>
            <a:t> </a:t>
          </a:r>
          <a:r>
            <a:rPr lang="en-US" dirty="0" err="1">
              <a:solidFill>
                <a:schemeClr val="dk1"/>
              </a:solidFill>
            </a:rPr>
            <a:t>học</a:t>
          </a:r>
          <a:r>
            <a:rPr lang="en-US" dirty="0">
              <a:solidFill>
                <a:schemeClr val="dk1"/>
              </a:solidFill>
            </a:rPr>
            <a:t> </a:t>
          </a:r>
          <a:endParaRPr>
            <a:solidFill>
              <a:schemeClr val="dk1"/>
            </a:solidFill>
          </a:endParaRPr>
        </a:p>
      </dsp:txBody>
      <dsp:txXfrm rot="5400000">
        <a:off x="3497213" y="-2603263"/>
        <a:ext cx="830097" cy="6036622"/>
      </dsp:txXfrm>
    </dsp:sp>
    <dsp:sp modelId="{FC84223E-284B-4C7E-8BEE-558F8DDAD540}">
      <dsp:nvSpPr>
        <dsp:cNvPr id="5" name="Chevron 4"/>
        <dsp:cNvSpPr/>
      </dsp:nvSpPr>
      <dsp:spPr bwMode="white">
        <a:xfrm rot="5400000">
          <a:off x="-191561" y="1269339"/>
          <a:ext cx="1277072" cy="893951"/>
        </a:xfrm>
        <a:prstGeom prst="chevron">
          <a:avLst/>
        </a:prstGeom>
      </dsp:spPr>
      <dsp:style>
        <a:lnRef idx="2">
          <a:schemeClr val="accent5">
            <a:hueOff val="-3690000"/>
            <a:satOff val="-5097"/>
            <a:lumOff val="-1960"/>
            <a:alpha val="100000"/>
          </a:schemeClr>
        </a:lnRef>
        <a:fillRef idx="1">
          <a:schemeClr val="accent5">
            <a:hueOff val="-3690000"/>
            <a:satOff val="-5097"/>
            <a:lumOff val="-1960"/>
            <a:alpha val="100000"/>
          </a:schemeClr>
        </a:fillRef>
        <a:effectRef idx="0">
          <a:scrgbClr r="0" g="0" b="0"/>
        </a:effectRef>
        <a:fontRef idx="minor">
          <a:schemeClr val="lt1"/>
        </a:fontRef>
      </dsp:style>
      <dsp:txBody>
        <a:bodyPr rot="-5400000" lIns="14605" tIns="14605" rIns="14605" bIns="14605" anchor="ctr"/>
        <a:lstStyle>
          <a:lvl1pPr algn="ctr">
            <a:defRPr sz="2300"/>
          </a:lvl1pPr>
          <a:lvl2pPr marL="171450" indent="-171450" algn="ctr">
            <a:defRPr sz="1700"/>
          </a:lvl2pPr>
          <a:lvl3pPr marL="342900" indent="-171450" algn="ctr">
            <a:defRPr sz="1700"/>
          </a:lvl3pPr>
          <a:lvl4pPr marL="514350" indent="-171450" algn="ctr">
            <a:defRPr sz="1700"/>
          </a:lvl4pPr>
          <a:lvl5pPr marL="685800" indent="-171450" algn="ctr">
            <a:defRPr sz="1700"/>
          </a:lvl5pPr>
          <a:lvl6pPr marL="857250" indent="-171450" algn="ctr">
            <a:defRPr sz="1700"/>
          </a:lvl6pPr>
          <a:lvl7pPr marL="1028700" indent="-171450" algn="ctr">
            <a:defRPr sz="1700"/>
          </a:lvl7pPr>
          <a:lvl8pPr marL="1200150" indent="-171450" algn="ctr">
            <a:defRPr sz="1700"/>
          </a:lvl8pPr>
          <a:lvl9pPr marL="1371600" indent="-171450" algn="ctr">
            <a:defRPr sz="1700"/>
          </a:lvl9pPr>
        </a:lstStyle>
        <a:p>
          <a:pPr lvl="0">
            <a:lnSpc>
              <a:spcPct val="100000"/>
            </a:lnSpc>
            <a:spcBef>
              <a:spcPct val="0"/>
            </a:spcBef>
            <a:spcAft>
              <a:spcPct val="35000"/>
            </a:spcAft>
          </a:pPr>
          <a:r>
            <a:rPr lang="en-US" dirty="0"/>
            <a:t>(2)</a:t>
          </a:r>
        </a:p>
      </dsp:txBody>
      <dsp:txXfrm rot="5400000">
        <a:off x="-191561" y="1269339"/>
        <a:ext cx="1277072" cy="893951"/>
      </dsp:txXfrm>
    </dsp:sp>
    <dsp:sp modelId="{7EB827A4-D640-4657-B69E-AACAE14C2E66}">
      <dsp:nvSpPr>
        <dsp:cNvPr id="6" name="Round Same Side Corner Rectangle 5"/>
        <dsp:cNvSpPr/>
      </dsp:nvSpPr>
      <dsp:spPr bwMode="white">
        <a:xfrm rot="5400000">
          <a:off x="3497213" y="-1525484"/>
          <a:ext cx="830097" cy="6036622"/>
        </a:xfrm>
        <a:prstGeom prst="round2SameRect">
          <a:avLst/>
        </a:prstGeom>
      </dsp:spPr>
      <dsp:style>
        <a:lnRef idx="2">
          <a:schemeClr val="accent5">
            <a:hueOff val="-3690000"/>
            <a:satOff val="-5097"/>
            <a:lumOff val="-1960"/>
            <a:alpha val="100000"/>
          </a:schemeClr>
        </a:lnRef>
        <a:fillRef idx="1">
          <a:schemeClr val="lt1">
            <a:alpha val="90000"/>
          </a:schemeClr>
        </a:fillRef>
        <a:effectRef idx="0">
          <a:scrgbClr r="0" g="0" b="0"/>
        </a:effectRef>
        <a:fontRef idx="minor"/>
      </dsp:style>
      <dsp:txBody>
        <a:bodyPr rot="-5400000" lIns="263144" tIns="23495" rIns="23495" bIns="23495" anchor="ctr"/>
        <a:lstStyle>
          <a:lvl1pPr algn="l">
            <a:defRPr sz="3700"/>
          </a:lvl1pPr>
          <a:lvl2pPr marL="285750" indent="-285750" algn="l">
            <a:defRPr sz="3700"/>
          </a:lvl2pPr>
          <a:lvl3pPr marL="571500" indent="-285750" algn="l">
            <a:defRPr sz="3700"/>
          </a:lvl3pPr>
          <a:lvl4pPr marL="857250" indent="-285750" algn="l">
            <a:defRPr sz="3700"/>
          </a:lvl4pPr>
          <a:lvl5pPr marL="1143000" indent="-285750" algn="l">
            <a:defRPr sz="3700"/>
          </a:lvl5pPr>
          <a:lvl6pPr marL="1428750" indent="-285750" algn="l">
            <a:defRPr sz="3700"/>
          </a:lvl6pPr>
          <a:lvl7pPr marL="1714500" indent="-285750" algn="l">
            <a:defRPr sz="3700"/>
          </a:lvl7pPr>
          <a:lvl8pPr marL="2000250" indent="-285750" algn="l">
            <a:defRPr sz="3700"/>
          </a:lvl8pPr>
          <a:lvl9pPr marL="2286000" indent="-285750" algn="l">
            <a:defRPr sz="3700"/>
          </a:lvl9pPr>
        </a:lstStyle>
        <a:p>
          <a:pPr lvl="1">
            <a:lnSpc>
              <a:spcPct val="100000"/>
            </a:lnSpc>
            <a:spcBef>
              <a:spcPct val="0"/>
            </a:spcBef>
            <a:spcAft>
              <a:spcPct val="15000"/>
            </a:spcAft>
            <a:buChar char="•"/>
          </a:pPr>
          <a:r>
            <a:rPr lang="en-US" dirty="0">
              <a:solidFill>
                <a:schemeClr val="dk1"/>
              </a:solidFill>
            </a:rPr>
            <a:t>Giao </a:t>
          </a:r>
          <a:r>
            <a:rPr lang="en-US" dirty="0" err="1">
              <a:solidFill>
                <a:schemeClr val="dk1"/>
              </a:solidFill>
            </a:rPr>
            <a:t>tiếp</a:t>
          </a:r>
          <a:r>
            <a:rPr lang="en-US" dirty="0">
              <a:solidFill>
                <a:schemeClr val="dk1"/>
              </a:solidFill>
            </a:rPr>
            <a:t> – </a:t>
          </a:r>
          <a:r>
            <a:rPr lang="en-US" dirty="0" err="1">
              <a:solidFill>
                <a:schemeClr val="dk1"/>
              </a:solidFill>
            </a:rPr>
            <a:t>hợp</a:t>
          </a:r>
          <a:r>
            <a:rPr lang="en-US" dirty="0">
              <a:solidFill>
                <a:schemeClr val="dk1"/>
              </a:solidFill>
            </a:rPr>
            <a:t> </a:t>
          </a:r>
          <a:r>
            <a:rPr lang="en-US" dirty="0" err="1">
              <a:solidFill>
                <a:schemeClr val="dk1"/>
              </a:solidFill>
            </a:rPr>
            <a:t>tác</a:t>
          </a:r>
          <a:endParaRPr lang="en-US" dirty="0">
            <a:solidFill>
              <a:schemeClr val="dk1"/>
            </a:solidFill>
          </a:endParaRPr>
        </a:p>
      </dsp:txBody>
      <dsp:txXfrm rot="5400000">
        <a:off x="3497213" y="-1525484"/>
        <a:ext cx="830097" cy="6036622"/>
      </dsp:txXfrm>
    </dsp:sp>
    <dsp:sp modelId="{AC3FBD15-0010-4A26-AAA2-68E484CE43C9}">
      <dsp:nvSpPr>
        <dsp:cNvPr id="7" name="Chevron 6"/>
        <dsp:cNvSpPr/>
      </dsp:nvSpPr>
      <dsp:spPr bwMode="white">
        <a:xfrm rot="5400000">
          <a:off x="-191561" y="2347118"/>
          <a:ext cx="1277072" cy="893951"/>
        </a:xfrm>
        <a:prstGeom prst="chevron">
          <a:avLst/>
        </a:prstGeom>
      </dsp:spPr>
      <dsp:style>
        <a:lnRef idx="2">
          <a:schemeClr val="accent5">
            <a:hueOff val="-7380000"/>
            <a:satOff val="-10195"/>
            <a:lumOff val="-3921"/>
            <a:alpha val="100000"/>
          </a:schemeClr>
        </a:lnRef>
        <a:fillRef idx="1">
          <a:schemeClr val="accent5">
            <a:hueOff val="-7380000"/>
            <a:satOff val="-10195"/>
            <a:lumOff val="-3921"/>
            <a:alpha val="100000"/>
          </a:schemeClr>
        </a:fillRef>
        <a:effectRef idx="0">
          <a:scrgbClr r="0" g="0" b="0"/>
        </a:effectRef>
        <a:fontRef idx="minor">
          <a:schemeClr val="lt1"/>
        </a:fontRef>
      </dsp:style>
      <dsp:txBody>
        <a:bodyPr rot="-5400000" lIns="14605" tIns="14605" rIns="14605" bIns="14605" anchor="ctr"/>
        <a:lstStyle>
          <a:lvl1pPr algn="ctr">
            <a:defRPr sz="2300"/>
          </a:lvl1pPr>
          <a:lvl2pPr marL="171450" indent="-171450" algn="ctr">
            <a:defRPr sz="1700"/>
          </a:lvl2pPr>
          <a:lvl3pPr marL="342900" indent="-171450" algn="ctr">
            <a:defRPr sz="1700"/>
          </a:lvl3pPr>
          <a:lvl4pPr marL="514350" indent="-171450" algn="ctr">
            <a:defRPr sz="1700"/>
          </a:lvl4pPr>
          <a:lvl5pPr marL="685800" indent="-171450" algn="ctr">
            <a:defRPr sz="1700"/>
          </a:lvl5pPr>
          <a:lvl6pPr marL="857250" indent="-171450" algn="ctr">
            <a:defRPr sz="1700"/>
          </a:lvl6pPr>
          <a:lvl7pPr marL="1028700" indent="-171450" algn="ctr">
            <a:defRPr sz="1700"/>
          </a:lvl7pPr>
          <a:lvl8pPr marL="1200150" indent="-171450" algn="ctr">
            <a:defRPr sz="1700"/>
          </a:lvl8pPr>
          <a:lvl9pPr marL="1371600" indent="-171450" algn="ctr">
            <a:defRPr sz="1700"/>
          </a:lvl9pPr>
        </a:lstStyle>
        <a:p>
          <a:pPr lvl="0">
            <a:lnSpc>
              <a:spcPct val="100000"/>
            </a:lnSpc>
            <a:spcBef>
              <a:spcPct val="0"/>
            </a:spcBef>
            <a:spcAft>
              <a:spcPct val="35000"/>
            </a:spcAft>
          </a:pPr>
          <a:r>
            <a:rPr lang="en-US" dirty="0"/>
            <a:t>(3)</a:t>
          </a:r>
        </a:p>
      </dsp:txBody>
      <dsp:txXfrm rot="5400000">
        <a:off x="-191561" y="2347118"/>
        <a:ext cx="1277072" cy="893951"/>
      </dsp:txXfrm>
    </dsp:sp>
    <dsp:sp modelId="{88CEFEFE-3919-4B71-B029-8D720AB93355}">
      <dsp:nvSpPr>
        <dsp:cNvPr id="8" name="Round Same Side Corner Rectangle 7"/>
        <dsp:cNvSpPr/>
      </dsp:nvSpPr>
      <dsp:spPr bwMode="white">
        <a:xfrm rot="5400000">
          <a:off x="3497213" y="-447706"/>
          <a:ext cx="830097" cy="6036622"/>
        </a:xfrm>
        <a:prstGeom prst="round2SameRect">
          <a:avLst/>
        </a:prstGeom>
      </dsp:spPr>
      <dsp:style>
        <a:lnRef idx="2">
          <a:schemeClr val="accent5">
            <a:hueOff val="-7380000"/>
            <a:satOff val="-10195"/>
            <a:lumOff val="-3921"/>
            <a:alpha val="100000"/>
          </a:schemeClr>
        </a:lnRef>
        <a:fillRef idx="1">
          <a:schemeClr val="lt1">
            <a:alpha val="90000"/>
          </a:schemeClr>
        </a:fillRef>
        <a:effectRef idx="0">
          <a:scrgbClr r="0" g="0" b="0"/>
        </a:effectRef>
        <a:fontRef idx="minor"/>
      </dsp:style>
      <dsp:txBody>
        <a:bodyPr rot="-5400000" lIns="263144" tIns="23495" rIns="23495" bIns="23495" anchor="ctr"/>
        <a:lstStyle>
          <a:lvl1pPr algn="l">
            <a:defRPr sz="3700"/>
          </a:lvl1pPr>
          <a:lvl2pPr marL="285750" indent="-285750" algn="l">
            <a:defRPr sz="3700"/>
          </a:lvl2pPr>
          <a:lvl3pPr marL="571500" indent="-285750" algn="l">
            <a:defRPr sz="3700"/>
          </a:lvl3pPr>
          <a:lvl4pPr marL="857250" indent="-285750" algn="l">
            <a:defRPr sz="3700"/>
          </a:lvl4pPr>
          <a:lvl5pPr marL="1143000" indent="-285750" algn="l">
            <a:defRPr sz="3700"/>
          </a:lvl5pPr>
          <a:lvl6pPr marL="1428750" indent="-285750" algn="l">
            <a:defRPr sz="3700"/>
          </a:lvl6pPr>
          <a:lvl7pPr marL="1714500" indent="-285750" algn="l">
            <a:defRPr sz="3700"/>
          </a:lvl7pPr>
          <a:lvl8pPr marL="2000250" indent="-285750" algn="l">
            <a:defRPr sz="3700"/>
          </a:lvl8pPr>
          <a:lvl9pPr marL="2286000" indent="-285750" algn="l">
            <a:defRPr sz="3700"/>
          </a:lvl9pPr>
        </a:lstStyle>
        <a:p>
          <a:pPr lvl="1">
            <a:lnSpc>
              <a:spcPct val="100000"/>
            </a:lnSpc>
            <a:spcBef>
              <a:spcPct val="0"/>
            </a:spcBef>
            <a:spcAft>
              <a:spcPct val="15000"/>
            </a:spcAft>
            <a:buChar char="•"/>
          </a:pPr>
          <a:r>
            <a:rPr lang="en-US">
              <a:solidFill>
                <a:schemeClr val="dk1"/>
              </a:solidFill>
            </a:rPr>
            <a:t>Giải quyết vấn đề - sáng tạo</a:t>
          </a:r>
          <a:endParaRPr>
            <a:solidFill>
              <a:schemeClr val="dk1"/>
            </a:solidFill>
          </a:endParaRPr>
        </a:p>
      </dsp:txBody>
      <dsp:txXfrm rot="5400000">
        <a:off x="3497213" y="-447706"/>
        <a:ext cx="830097" cy="6036622"/>
      </dsp:txXfrm>
    </dsp:sp>
  </dsp:spTree>
</dsp:drawing>
</file>

<file path=ppt/diagrams/drawing4.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8128000" cy="4418390"/>
        <a:chOff x="0" y="0"/>
        <a:chExt cx="8128000" cy="4418390"/>
      </a:xfrm>
    </dsp:grpSpPr>
    <dsp:sp modelId="{047885CF-5614-4076-8205-F6171C9CC5CF}">
      <dsp:nvSpPr>
        <dsp:cNvPr id="3" name="Rounded Rectangle 2"/>
        <dsp:cNvSpPr/>
      </dsp:nvSpPr>
      <dsp:spPr bwMode="white">
        <a:xfrm>
          <a:off x="0" y="36394"/>
          <a:ext cx="2340720" cy="849725"/>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lIns="34290" tIns="22860" rIns="34290" bIns="228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1800" b="1">
              <a:solidFill>
                <a:schemeClr val="tx1"/>
              </a:solidFill>
            </a:rPr>
            <a:t>NL ngôn ngữ </a:t>
          </a:r>
          <a:endParaRPr lang="en-US" sz="1800" b="1">
            <a:solidFill>
              <a:schemeClr val="tx1"/>
            </a:solidFill>
          </a:endParaRPr>
        </a:p>
        <a:p>
          <a:pPr lvl="0">
            <a:lnSpc>
              <a:spcPct val="100000"/>
            </a:lnSpc>
            <a:spcBef>
              <a:spcPct val="0"/>
            </a:spcBef>
            <a:spcAft>
              <a:spcPct val="35000"/>
            </a:spcAft>
          </a:pPr>
          <a:r>
            <a:rPr lang="en-US" sz="1800" b="1">
              <a:solidFill>
                <a:schemeClr val="tx1"/>
              </a:solidFill>
            </a:rPr>
            <a:t>(đọc, viết, nói, nghe)</a:t>
          </a:r>
          <a:endParaRPr lang="en-US" sz="1800" b="1" dirty="0">
            <a:solidFill>
              <a:schemeClr val="tx1"/>
            </a:solidFill>
          </a:endParaRPr>
        </a:p>
      </dsp:txBody>
      <dsp:txXfrm>
        <a:off x="0" y="36394"/>
        <a:ext cx="2340720" cy="849725"/>
      </dsp:txXfrm>
    </dsp:sp>
    <dsp:sp modelId="{F576620B-84B7-440E-9812-020C8DCA2713}">
      <dsp:nvSpPr>
        <dsp:cNvPr id="5" name="Freeform 4"/>
        <dsp:cNvSpPr/>
      </dsp:nvSpPr>
      <dsp:spPr bwMode="white">
        <a:xfrm>
          <a:off x="234072" y="886118"/>
          <a:ext cx="555256" cy="460428"/>
        </a:xfrm>
        <a:custGeom>
          <a:avLst/>
          <a:gdLst/>
          <a:ahLst/>
          <a:cxnLst/>
          <a:pathLst>
            <a:path w="874" h="725">
              <a:moveTo>
                <a:pt x="0" y="0"/>
              </a:moveTo>
              <a:lnTo>
                <a:pt x="0" y="725"/>
              </a:lnTo>
              <a:lnTo>
                <a:pt x="874" y="725"/>
              </a:lnTo>
            </a:path>
          </a:pathLst>
        </a:custGeom>
      </dsp:spPr>
      <dsp:style>
        <a:lnRef idx="2">
          <a:schemeClr val="accent1">
            <a:shade val="60000"/>
          </a:schemeClr>
        </a:lnRef>
        <a:fillRef idx="0">
          <a:schemeClr val="accent1"/>
        </a:fillRef>
        <a:effectRef idx="0">
          <a:scrgbClr r="0" g="0" b="0"/>
        </a:effectRef>
        <a:fontRef idx="minor"/>
      </dsp:style>
      <dsp:txXfrm>
        <a:off x="234072" y="886118"/>
        <a:ext cx="555256" cy="460428"/>
      </dsp:txXfrm>
    </dsp:sp>
    <dsp:sp modelId="{EC3BAA84-60DE-4729-9443-BCAC6387328E}">
      <dsp:nvSpPr>
        <dsp:cNvPr id="6" name="Rounded Rectangle 5"/>
        <dsp:cNvSpPr/>
      </dsp:nvSpPr>
      <dsp:spPr bwMode="white">
        <a:xfrm>
          <a:off x="789328" y="1070713"/>
          <a:ext cx="3099551" cy="551667"/>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lIns="34290" tIns="22860" rIns="34290" bIns="228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just">
            <a:lnSpc>
              <a:spcPct val="100000"/>
            </a:lnSpc>
            <a:spcBef>
              <a:spcPct val="0"/>
            </a:spcBef>
            <a:spcAft>
              <a:spcPct val="35000"/>
            </a:spcAft>
          </a:pPr>
          <a:r>
            <a:rPr lang="en-US" sz="1800" b="1" dirty="0" err="1">
              <a:solidFill>
                <a:schemeClr val="dk1"/>
              </a:solidFill>
            </a:rPr>
            <a:t>Đọc</a:t>
          </a:r>
          <a:r>
            <a:rPr lang="en-US" sz="1800" b="1" dirty="0">
              <a:solidFill>
                <a:schemeClr val="dk1"/>
              </a:solidFill>
            </a:rPr>
            <a:t> </a:t>
          </a:r>
          <a:r>
            <a:rPr lang="en-US" sz="1800" b="1" dirty="0" err="1">
              <a:solidFill>
                <a:schemeClr val="dk1"/>
              </a:solidFill>
            </a:rPr>
            <a:t>đúng</a:t>
          </a:r>
          <a:r>
            <a:rPr lang="en-US" sz="1800" b="1" dirty="0">
              <a:solidFill>
                <a:schemeClr val="dk1"/>
              </a:solidFill>
            </a:rPr>
            <a:t>, </a:t>
          </a:r>
          <a:r>
            <a:rPr lang="en-US" sz="1800" b="1" dirty="0" err="1">
              <a:solidFill>
                <a:schemeClr val="dk1"/>
              </a:solidFill>
            </a:rPr>
            <a:t>trôi</a:t>
          </a:r>
          <a:r>
            <a:rPr lang="en-US" sz="1800" b="1" dirty="0">
              <a:solidFill>
                <a:schemeClr val="dk1"/>
              </a:solidFill>
            </a:rPr>
            <a:t> </a:t>
          </a:r>
          <a:r>
            <a:rPr lang="en-US" sz="1800" b="1" dirty="0" err="1">
              <a:solidFill>
                <a:schemeClr val="dk1"/>
              </a:solidFill>
            </a:rPr>
            <a:t>chảy</a:t>
          </a:r>
          <a:r>
            <a:rPr lang="en-US" sz="1800" b="1" dirty="0">
              <a:solidFill>
                <a:schemeClr val="dk1"/>
              </a:solidFill>
            </a:rPr>
            <a:t> </a:t>
          </a:r>
          <a:r>
            <a:rPr lang="en-US" sz="1800" b="1" dirty="0" err="1">
              <a:solidFill>
                <a:schemeClr val="dk1"/>
              </a:solidFill>
            </a:rPr>
            <a:t>văn</a:t>
          </a:r>
          <a:r>
            <a:rPr lang="en-US" sz="1800" b="1" dirty="0">
              <a:solidFill>
                <a:schemeClr val="dk1"/>
              </a:solidFill>
            </a:rPr>
            <a:t> </a:t>
          </a:r>
          <a:r>
            <a:rPr lang="en-US" sz="1800" b="1" dirty="0" err="1">
              <a:solidFill>
                <a:schemeClr val="dk1"/>
              </a:solidFill>
            </a:rPr>
            <a:t>bản</a:t>
          </a:r>
          <a:r>
            <a:rPr lang="en-US" sz="1800" b="1" dirty="0">
              <a:solidFill>
                <a:schemeClr val="dk1"/>
              </a:solidFill>
            </a:rPr>
            <a:t>. </a:t>
          </a:r>
          <a:endParaRPr>
            <a:solidFill>
              <a:schemeClr val="dk1"/>
            </a:solidFill>
          </a:endParaRPr>
        </a:p>
      </dsp:txBody>
      <dsp:txXfrm>
        <a:off x="789328" y="1070713"/>
        <a:ext cx="3099551" cy="551667"/>
      </dsp:txXfrm>
    </dsp:sp>
    <dsp:sp modelId="{852A8106-9B1C-42FA-8017-DF1CEFAF1624}">
      <dsp:nvSpPr>
        <dsp:cNvPr id="7" name="Freeform 6"/>
        <dsp:cNvSpPr/>
      </dsp:nvSpPr>
      <dsp:spPr bwMode="white">
        <a:xfrm>
          <a:off x="234072" y="886118"/>
          <a:ext cx="583494" cy="1131039"/>
        </a:xfrm>
        <a:custGeom>
          <a:avLst/>
          <a:gdLst/>
          <a:ahLst/>
          <a:cxnLst/>
          <a:pathLst>
            <a:path w="919" h="1781">
              <a:moveTo>
                <a:pt x="0" y="0"/>
              </a:moveTo>
              <a:lnTo>
                <a:pt x="0" y="1781"/>
              </a:lnTo>
              <a:lnTo>
                <a:pt x="919" y="1781"/>
              </a:lnTo>
            </a:path>
          </a:pathLst>
        </a:custGeom>
      </dsp:spPr>
      <dsp:style>
        <a:lnRef idx="2">
          <a:schemeClr val="accent1">
            <a:shade val="60000"/>
          </a:schemeClr>
        </a:lnRef>
        <a:fillRef idx="0">
          <a:schemeClr val="accent1"/>
        </a:fillRef>
        <a:effectRef idx="0">
          <a:scrgbClr r="0" g="0" b="0"/>
        </a:effectRef>
        <a:fontRef idx="minor"/>
      </dsp:style>
      <dsp:txXfrm>
        <a:off x="234072" y="886118"/>
        <a:ext cx="583494" cy="1131039"/>
      </dsp:txXfrm>
    </dsp:sp>
    <dsp:sp modelId="{EC10EE9E-E52B-4FCA-BC42-DC5424E65F06}">
      <dsp:nvSpPr>
        <dsp:cNvPr id="8" name="Rounded Rectangle 7"/>
        <dsp:cNvSpPr/>
      </dsp:nvSpPr>
      <dsp:spPr bwMode="white">
        <a:xfrm>
          <a:off x="817566" y="1636706"/>
          <a:ext cx="3103589" cy="760903"/>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lIns="34290" tIns="22860" rIns="34290" bIns="228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just">
            <a:lnSpc>
              <a:spcPct val="100000"/>
            </a:lnSpc>
            <a:spcBef>
              <a:spcPct val="0"/>
            </a:spcBef>
            <a:spcAft>
              <a:spcPct val="35000"/>
            </a:spcAft>
          </a:pPr>
          <a:r>
            <a:rPr lang="en-US" sz="1800" b="1" dirty="0" err="1">
              <a:solidFill>
                <a:schemeClr val="dk1"/>
              </a:solidFill>
            </a:rPr>
            <a:t>Hiểu</a:t>
          </a:r>
          <a:r>
            <a:rPr lang="en-US" sz="1800" b="1" dirty="0">
              <a:solidFill>
                <a:schemeClr val="dk1"/>
              </a:solidFill>
            </a:rPr>
            <a:t> </a:t>
          </a:r>
          <a:r>
            <a:rPr lang="en-US" sz="1800" b="1" dirty="0" err="1">
              <a:solidFill>
                <a:schemeClr val="dk1"/>
              </a:solidFill>
            </a:rPr>
            <a:t>được</a:t>
          </a:r>
          <a:r>
            <a:rPr lang="en-US" sz="1800" b="1" dirty="0">
              <a:solidFill>
                <a:schemeClr val="dk1"/>
              </a:solidFill>
            </a:rPr>
            <a:t> </a:t>
          </a:r>
          <a:r>
            <a:rPr lang="en-US" sz="1800" b="1" dirty="0" err="1">
              <a:solidFill>
                <a:schemeClr val="dk1"/>
              </a:solidFill>
            </a:rPr>
            <a:t>nội</a:t>
          </a:r>
          <a:r>
            <a:rPr lang="en-US" sz="1800" b="1" dirty="0">
              <a:solidFill>
                <a:schemeClr val="dk1"/>
              </a:solidFill>
            </a:rPr>
            <a:t> dung, </a:t>
          </a:r>
          <a:r>
            <a:rPr lang="en-US" sz="1800" b="1" dirty="0" err="1">
              <a:solidFill>
                <a:schemeClr val="dk1"/>
              </a:solidFill>
            </a:rPr>
            <a:t>thông</a:t>
          </a:r>
          <a:r>
            <a:rPr lang="en-US" sz="1800" b="1" dirty="0">
              <a:solidFill>
                <a:schemeClr val="dk1"/>
              </a:solidFill>
            </a:rPr>
            <a:t> tin </a:t>
          </a:r>
          <a:r>
            <a:rPr lang="en-US" sz="1800" b="1" dirty="0" err="1">
              <a:solidFill>
                <a:schemeClr val="dk1"/>
              </a:solidFill>
            </a:rPr>
            <a:t>chính</a:t>
          </a:r>
          <a:r>
            <a:rPr lang="en-US" sz="1800" b="1" dirty="0">
              <a:solidFill>
                <a:schemeClr val="dk1"/>
              </a:solidFill>
            </a:rPr>
            <a:t> </a:t>
          </a:r>
          <a:r>
            <a:rPr lang="en-US" sz="1800" b="1" dirty="0" err="1">
              <a:solidFill>
                <a:schemeClr val="dk1"/>
              </a:solidFill>
            </a:rPr>
            <a:t>của</a:t>
          </a:r>
          <a:r>
            <a:rPr lang="en-US" sz="1800" b="1" dirty="0">
              <a:solidFill>
                <a:schemeClr val="dk1"/>
              </a:solidFill>
            </a:rPr>
            <a:t> </a:t>
          </a:r>
          <a:r>
            <a:rPr lang="en-US" sz="1800" b="1" dirty="0" err="1">
              <a:solidFill>
                <a:schemeClr val="dk1"/>
              </a:solidFill>
            </a:rPr>
            <a:t>văn</a:t>
          </a:r>
          <a:r>
            <a:rPr lang="en-US" sz="1800" b="1" dirty="0">
              <a:solidFill>
                <a:schemeClr val="dk1"/>
              </a:solidFill>
            </a:rPr>
            <a:t> </a:t>
          </a:r>
          <a:r>
            <a:rPr lang="en-US" sz="1800" b="1" dirty="0" err="1">
              <a:solidFill>
                <a:schemeClr val="dk1"/>
              </a:solidFill>
            </a:rPr>
            <a:t>bản</a:t>
          </a:r>
          <a:r>
            <a:rPr lang="en-US" sz="1800" b="1" dirty="0">
              <a:solidFill>
                <a:schemeClr val="dk1"/>
              </a:solidFill>
            </a:rPr>
            <a:t>; </a:t>
          </a:r>
          <a:r>
            <a:rPr lang="en-US" sz="1800" b="1" dirty="0" err="1">
              <a:solidFill>
                <a:schemeClr val="dk1"/>
              </a:solidFill>
            </a:rPr>
            <a:t>liên</a:t>
          </a:r>
          <a:r>
            <a:rPr lang="en-US" sz="1800" b="1" dirty="0">
              <a:solidFill>
                <a:schemeClr val="dk1"/>
              </a:solidFill>
            </a:rPr>
            <a:t> </a:t>
          </a:r>
          <a:r>
            <a:rPr lang="en-US" sz="1800" b="1" dirty="0" err="1">
              <a:solidFill>
                <a:schemeClr val="dk1"/>
              </a:solidFill>
            </a:rPr>
            <a:t>hệ</a:t>
          </a:r>
          <a:r>
            <a:rPr lang="en-US" sz="1800" b="1" dirty="0">
              <a:solidFill>
                <a:schemeClr val="dk1"/>
              </a:solidFill>
            </a:rPr>
            <a:t>, so </a:t>
          </a:r>
          <a:r>
            <a:rPr lang="en-US" sz="1800" b="1" dirty="0" err="1">
              <a:solidFill>
                <a:schemeClr val="dk1"/>
              </a:solidFill>
            </a:rPr>
            <a:t>sánh</a:t>
          </a:r>
          <a:r>
            <a:rPr lang="en-US" sz="1800" b="1" dirty="0">
              <a:solidFill>
                <a:schemeClr val="dk1"/>
              </a:solidFill>
            </a:rPr>
            <a:t> </a:t>
          </a:r>
          <a:r>
            <a:rPr lang="en-US" sz="1800" b="1" dirty="0" err="1">
              <a:solidFill>
                <a:schemeClr val="dk1"/>
              </a:solidFill>
            </a:rPr>
            <a:t>ngoài</a:t>
          </a:r>
          <a:r>
            <a:rPr lang="en-US" sz="1800" b="1" dirty="0">
              <a:solidFill>
                <a:schemeClr val="dk1"/>
              </a:solidFill>
            </a:rPr>
            <a:t> </a:t>
          </a:r>
          <a:r>
            <a:rPr lang="en-US" sz="1800" b="1" dirty="0" err="1">
              <a:solidFill>
                <a:schemeClr val="dk1"/>
              </a:solidFill>
            </a:rPr>
            <a:t>văn</a:t>
          </a:r>
          <a:r>
            <a:rPr lang="en-US" sz="1800" b="1" dirty="0">
              <a:solidFill>
                <a:schemeClr val="dk1"/>
              </a:solidFill>
            </a:rPr>
            <a:t> </a:t>
          </a:r>
          <a:r>
            <a:rPr lang="en-US" sz="1800" b="1" dirty="0" err="1">
              <a:solidFill>
                <a:schemeClr val="dk1"/>
              </a:solidFill>
            </a:rPr>
            <a:t>bản</a:t>
          </a:r>
          <a:r>
            <a:rPr lang="en-US" sz="1800" b="1" dirty="0">
              <a:solidFill>
                <a:schemeClr val="dk1"/>
              </a:solidFill>
            </a:rPr>
            <a:t>.</a:t>
          </a:r>
          <a:endParaRPr>
            <a:solidFill>
              <a:schemeClr val="dk1"/>
            </a:solidFill>
          </a:endParaRPr>
        </a:p>
      </dsp:txBody>
      <dsp:txXfrm>
        <a:off x="817566" y="1636706"/>
        <a:ext cx="3103589" cy="760903"/>
      </dsp:txXfrm>
    </dsp:sp>
    <dsp:sp modelId="{AE7931C8-2182-49D0-AF54-A8E05781D82D}">
      <dsp:nvSpPr>
        <dsp:cNvPr id="9" name="Freeform 8"/>
        <dsp:cNvSpPr/>
      </dsp:nvSpPr>
      <dsp:spPr bwMode="white">
        <a:xfrm>
          <a:off x="234072" y="886118"/>
          <a:ext cx="598802" cy="2050985"/>
        </a:xfrm>
        <a:custGeom>
          <a:avLst/>
          <a:gdLst/>
          <a:ahLst/>
          <a:cxnLst/>
          <a:pathLst>
            <a:path w="943" h="3230">
              <a:moveTo>
                <a:pt x="0" y="0"/>
              </a:moveTo>
              <a:lnTo>
                <a:pt x="0" y="3230"/>
              </a:lnTo>
              <a:lnTo>
                <a:pt x="943" y="3230"/>
              </a:lnTo>
            </a:path>
          </a:pathLst>
        </a:custGeom>
      </dsp:spPr>
      <dsp:style>
        <a:lnRef idx="2">
          <a:schemeClr val="accent1">
            <a:shade val="60000"/>
          </a:schemeClr>
        </a:lnRef>
        <a:fillRef idx="0">
          <a:schemeClr val="accent1"/>
        </a:fillRef>
        <a:effectRef idx="0">
          <a:scrgbClr r="0" g="0" b="0"/>
        </a:effectRef>
        <a:fontRef idx="minor"/>
      </dsp:style>
      <dsp:txXfrm>
        <a:off x="234072" y="886118"/>
        <a:ext cx="598802" cy="2050985"/>
      </dsp:txXfrm>
    </dsp:sp>
    <dsp:sp modelId="{637BA747-5A23-4671-AFA3-182FD63B38EA}">
      <dsp:nvSpPr>
        <dsp:cNvPr id="10" name="Rounded Rectangle 9"/>
        <dsp:cNvSpPr/>
      </dsp:nvSpPr>
      <dsp:spPr bwMode="white">
        <a:xfrm>
          <a:off x="832874" y="2480355"/>
          <a:ext cx="3103589" cy="913497"/>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lIns="34290" tIns="22860" rIns="34290" bIns="228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just">
            <a:lnSpc>
              <a:spcPct val="100000"/>
            </a:lnSpc>
            <a:spcBef>
              <a:spcPct val="0"/>
            </a:spcBef>
            <a:spcAft>
              <a:spcPct val="35000"/>
            </a:spcAft>
          </a:pPr>
          <a:r>
            <a:rPr lang="en-US" sz="1800" b="1" dirty="0" err="1">
              <a:solidFill>
                <a:schemeClr val="dk1"/>
              </a:solidFill>
            </a:rPr>
            <a:t>Viết</a:t>
          </a:r>
          <a:r>
            <a:rPr lang="en-US" sz="1800" b="1" dirty="0">
              <a:solidFill>
                <a:schemeClr val="dk1"/>
              </a:solidFill>
            </a:rPr>
            <a:t> </a:t>
          </a:r>
          <a:r>
            <a:rPr lang="en-US" sz="1800" b="1" dirty="0" err="1">
              <a:solidFill>
                <a:schemeClr val="dk1"/>
              </a:solidFill>
            </a:rPr>
            <a:t>đúng</a:t>
          </a:r>
          <a:r>
            <a:rPr lang="en-US" sz="1800" b="1" dirty="0">
              <a:solidFill>
                <a:schemeClr val="dk1"/>
              </a:solidFill>
            </a:rPr>
            <a:t> </a:t>
          </a:r>
          <a:r>
            <a:rPr lang="en-US" sz="1800" b="1" dirty="0" err="1">
              <a:solidFill>
                <a:schemeClr val="dk1"/>
              </a:solidFill>
            </a:rPr>
            <a:t>chính</a:t>
          </a:r>
          <a:r>
            <a:rPr lang="en-US" sz="1800" b="1" dirty="0">
              <a:solidFill>
                <a:schemeClr val="dk1"/>
              </a:solidFill>
            </a:rPr>
            <a:t> </a:t>
          </a:r>
          <a:r>
            <a:rPr lang="en-US" sz="1800" b="1" dirty="0" err="1">
              <a:solidFill>
                <a:schemeClr val="dk1"/>
              </a:solidFill>
            </a:rPr>
            <a:t>tả</a:t>
          </a:r>
          <a:r>
            <a:rPr lang="en-US" sz="1800" b="1" dirty="0">
              <a:solidFill>
                <a:schemeClr val="dk1"/>
              </a:solidFill>
            </a:rPr>
            <a:t>, </a:t>
          </a:r>
          <a:r>
            <a:rPr lang="en-US" sz="1800" b="1" dirty="0" err="1">
              <a:solidFill>
                <a:schemeClr val="dk1"/>
              </a:solidFill>
            </a:rPr>
            <a:t>ngữ</a:t>
          </a:r>
          <a:r>
            <a:rPr lang="en-US" sz="1800" b="1" dirty="0">
              <a:solidFill>
                <a:schemeClr val="dk1"/>
              </a:solidFill>
            </a:rPr>
            <a:t> </a:t>
          </a:r>
          <a:r>
            <a:rPr lang="en-US" sz="1800" b="1" dirty="0" err="1">
              <a:solidFill>
                <a:schemeClr val="dk1"/>
              </a:solidFill>
            </a:rPr>
            <a:t>pháp</a:t>
          </a:r>
          <a:r>
            <a:rPr lang="en-US" sz="1800" b="1" dirty="0">
              <a:solidFill>
                <a:schemeClr val="dk1"/>
              </a:solidFill>
            </a:rPr>
            <a:t>; </a:t>
          </a:r>
          <a:r>
            <a:rPr lang="en-US" sz="1800" b="1" dirty="0" err="1">
              <a:solidFill>
                <a:schemeClr val="dk1"/>
              </a:solidFill>
            </a:rPr>
            <a:t>viết</a:t>
          </a:r>
          <a:r>
            <a:rPr lang="en-US" sz="1800" b="1" dirty="0">
              <a:solidFill>
                <a:schemeClr val="dk1"/>
              </a:solidFill>
            </a:rPr>
            <a:t> </a:t>
          </a:r>
          <a:r>
            <a:rPr lang="en-US" sz="1800" b="1" dirty="0" err="1">
              <a:solidFill>
                <a:schemeClr val="dk1"/>
              </a:solidFill>
            </a:rPr>
            <a:t>được</a:t>
          </a:r>
          <a:r>
            <a:rPr lang="en-US" sz="1800" b="1" dirty="0">
              <a:solidFill>
                <a:schemeClr val="dk1"/>
              </a:solidFill>
            </a:rPr>
            <a:t> </a:t>
          </a:r>
          <a:r>
            <a:rPr lang="en-US" sz="1800" b="1" dirty="0" err="1">
              <a:solidFill>
                <a:schemeClr val="dk1"/>
              </a:solidFill>
            </a:rPr>
            <a:t>một</a:t>
          </a:r>
          <a:r>
            <a:rPr lang="en-US" sz="1800" b="1" dirty="0">
              <a:solidFill>
                <a:schemeClr val="dk1"/>
              </a:solidFill>
            </a:rPr>
            <a:t> </a:t>
          </a:r>
          <a:r>
            <a:rPr lang="en-US" sz="1800" b="1" dirty="0" err="1">
              <a:solidFill>
                <a:schemeClr val="dk1"/>
              </a:solidFill>
            </a:rPr>
            <a:t>số</a:t>
          </a:r>
          <a:r>
            <a:rPr lang="en-US" sz="1800" b="1" dirty="0">
              <a:solidFill>
                <a:schemeClr val="dk1"/>
              </a:solidFill>
            </a:rPr>
            <a:t> </a:t>
          </a:r>
          <a:r>
            <a:rPr lang="en-US" sz="1800" b="1" dirty="0" err="1">
              <a:solidFill>
                <a:schemeClr val="dk1"/>
              </a:solidFill>
            </a:rPr>
            <a:t>câu</a:t>
          </a:r>
          <a:r>
            <a:rPr lang="en-US" sz="1800" b="1" dirty="0">
              <a:solidFill>
                <a:schemeClr val="dk1"/>
              </a:solidFill>
            </a:rPr>
            <a:t>, </a:t>
          </a:r>
          <a:r>
            <a:rPr lang="en-US" sz="1800" b="1" dirty="0" err="1">
              <a:solidFill>
                <a:schemeClr val="dk1"/>
              </a:solidFill>
            </a:rPr>
            <a:t>đoạn</a:t>
          </a:r>
          <a:r>
            <a:rPr lang="en-US" sz="1800" b="1" dirty="0">
              <a:solidFill>
                <a:schemeClr val="dk1"/>
              </a:solidFill>
            </a:rPr>
            <a:t>, </a:t>
          </a:r>
          <a:r>
            <a:rPr lang="en-US" sz="1800" b="1" dirty="0" err="1">
              <a:solidFill>
                <a:schemeClr val="dk1"/>
              </a:solidFill>
            </a:rPr>
            <a:t>bài</a:t>
          </a:r>
          <a:r>
            <a:rPr lang="en-US" sz="1800" b="1" dirty="0">
              <a:solidFill>
                <a:schemeClr val="dk1"/>
              </a:solidFill>
            </a:rPr>
            <a:t> </a:t>
          </a:r>
          <a:r>
            <a:rPr lang="en-US" sz="1800" b="1" dirty="0" err="1">
              <a:solidFill>
                <a:schemeClr val="dk1"/>
              </a:solidFill>
            </a:rPr>
            <a:t>văn</a:t>
          </a:r>
          <a:r>
            <a:rPr lang="en-US" sz="1800" b="1" dirty="0">
              <a:solidFill>
                <a:schemeClr val="dk1"/>
              </a:solidFill>
            </a:rPr>
            <a:t> </a:t>
          </a:r>
          <a:r>
            <a:rPr lang="en-US" sz="1800" b="1" dirty="0" err="1">
              <a:solidFill>
                <a:schemeClr val="dk1"/>
              </a:solidFill>
            </a:rPr>
            <a:t>ngắn</a:t>
          </a:r>
          <a:r>
            <a:rPr lang="en-US" sz="1800" b="1" dirty="0">
              <a:solidFill>
                <a:schemeClr val="dk1"/>
              </a:solidFill>
            </a:rPr>
            <a:t>.</a:t>
          </a:r>
          <a:endParaRPr>
            <a:solidFill>
              <a:schemeClr val="dk1"/>
            </a:solidFill>
          </a:endParaRPr>
        </a:p>
      </dsp:txBody>
      <dsp:txXfrm>
        <a:off x="832874" y="2480355"/>
        <a:ext cx="3103589" cy="913497"/>
      </dsp:txXfrm>
    </dsp:sp>
    <dsp:sp modelId="{C6FFEB77-DFC1-4650-ACAB-E643016EF114}">
      <dsp:nvSpPr>
        <dsp:cNvPr id="11" name="Freeform 10"/>
        <dsp:cNvSpPr/>
      </dsp:nvSpPr>
      <dsp:spPr bwMode="white">
        <a:xfrm>
          <a:off x="234072" y="886118"/>
          <a:ext cx="609652" cy="2958223"/>
        </a:xfrm>
        <a:custGeom>
          <a:avLst/>
          <a:gdLst/>
          <a:ahLst/>
          <a:cxnLst/>
          <a:pathLst>
            <a:path w="960" h="4659">
              <a:moveTo>
                <a:pt x="0" y="0"/>
              </a:moveTo>
              <a:lnTo>
                <a:pt x="0" y="4659"/>
              </a:lnTo>
              <a:lnTo>
                <a:pt x="960" y="4659"/>
              </a:lnTo>
            </a:path>
          </a:pathLst>
        </a:custGeom>
      </dsp:spPr>
      <dsp:style>
        <a:lnRef idx="2">
          <a:schemeClr val="accent1">
            <a:shade val="60000"/>
          </a:schemeClr>
        </a:lnRef>
        <a:fillRef idx="0">
          <a:schemeClr val="accent1"/>
        </a:fillRef>
        <a:effectRef idx="0">
          <a:scrgbClr r="0" g="0" b="0"/>
        </a:effectRef>
        <a:fontRef idx="minor"/>
      </dsp:style>
      <dsp:txXfrm>
        <a:off x="234072" y="886118"/>
        <a:ext cx="609652" cy="2958223"/>
      </dsp:txXfrm>
    </dsp:sp>
    <dsp:sp modelId="{4DF67C7B-84E5-4BF0-A2E8-494CA04877F7}">
      <dsp:nvSpPr>
        <dsp:cNvPr id="12" name="Rounded Rectangle 11"/>
        <dsp:cNvSpPr/>
      </dsp:nvSpPr>
      <dsp:spPr bwMode="white">
        <a:xfrm>
          <a:off x="843724" y="3597904"/>
          <a:ext cx="3103589" cy="492874"/>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lIns="34290" tIns="22860" rIns="34290" bIns="228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just">
            <a:lnSpc>
              <a:spcPct val="100000"/>
            </a:lnSpc>
            <a:spcBef>
              <a:spcPct val="0"/>
            </a:spcBef>
            <a:spcAft>
              <a:spcPct val="35000"/>
            </a:spcAft>
          </a:pPr>
          <a:r>
            <a:rPr lang="en-US" sz="1800" b="1">
              <a:solidFill>
                <a:schemeClr val="dk1"/>
              </a:solidFill>
            </a:rPr>
            <a:t>Phát biểu rõ ràng; nghe hiểu ý kiến người nói.</a:t>
          </a:r>
          <a:endParaRPr>
            <a:solidFill>
              <a:schemeClr val="dk1"/>
            </a:solidFill>
          </a:endParaRPr>
        </a:p>
      </dsp:txBody>
      <dsp:txXfrm>
        <a:off x="843724" y="3597904"/>
        <a:ext cx="3103589" cy="492874"/>
      </dsp:txXfrm>
    </dsp:sp>
    <dsp:sp modelId="{9F754ADC-6019-4246-A47E-7951F5291F2C}">
      <dsp:nvSpPr>
        <dsp:cNvPr id="13" name="Rounded Rectangle 12"/>
        <dsp:cNvSpPr/>
      </dsp:nvSpPr>
      <dsp:spPr bwMode="white">
        <a:xfrm>
          <a:off x="4273522" y="36394"/>
          <a:ext cx="2340720" cy="849725"/>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lIns="34290" tIns="22860" rIns="34290" bIns="228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1800" b="1" dirty="0">
              <a:solidFill>
                <a:schemeClr val="tx1"/>
              </a:solidFill>
            </a:rPr>
            <a:t>NL </a:t>
          </a:r>
          <a:r>
            <a:rPr lang="en-US" sz="1800" b="1" dirty="0" err="1">
              <a:solidFill>
                <a:schemeClr val="tx1"/>
              </a:solidFill>
            </a:rPr>
            <a:t>văn</a:t>
          </a:r>
          <a:r>
            <a:rPr lang="en-US" sz="1800" b="1" dirty="0">
              <a:solidFill>
                <a:schemeClr val="tx1"/>
              </a:solidFill>
            </a:rPr>
            <a:t> </a:t>
          </a:r>
          <a:r>
            <a:rPr lang="en-US" sz="1800" b="1" dirty="0" err="1">
              <a:solidFill>
                <a:schemeClr val="tx1"/>
              </a:solidFill>
            </a:rPr>
            <a:t>học</a:t>
          </a:r>
          <a:endParaRPr lang="en-US" sz="1800" b="1" dirty="0">
            <a:solidFill>
              <a:schemeClr val="tx1"/>
            </a:solidFill>
          </a:endParaRPr>
        </a:p>
      </dsp:txBody>
      <dsp:txXfrm>
        <a:off x="4273522" y="36394"/>
        <a:ext cx="2340720" cy="849725"/>
      </dsp:txXfrm>
    </dsp:sp>
    <dsp:sp modelId="{881B5D9F-AB1F-4E13-BF94-8E70E332C999}">
      <dsp:nvSpPr>
        <dsp:cNvPr id="15" name="Freeform 14"/>
        <dsp:cNvSpPr/>
      </dsp:nvSpPr>
      <dsp:spPr bwMode="white">
        <a:xfrm>
          <a:off x="4507594" y="886118"/>
          <a:ext cx="109247" cy="504813"/>
        </a:xfrm>
        <a:custGeom>
          <a:avLst/>
          <a:gdLst/>
          <a:ahLst/>
          <a:cxnLst/>
          <a:pathLst>
            <a:path w="172" h="795">
              <a:moveTo>
                <a:pt x="0" y="0"/>
              </a:moveTo>
              <a:lnTo>
                <a:pt x="0" y="795"/>
              </a:lnTo>
              <a:lnTo>
                <a:pt x="172" y="795"/>
              </a:lnTo>
            </a:path>
          </a:pathLst>
        </a:custGeom>
      </dsp:spPr>
      <dsp:style>
        <a:lnRef idx="2">
          <a:schemeClr val="accent1">
            <a:shade val="60000"/>
          </a:schemeClr>
        </a:lnRef>
        <a:fillRef idx="0">
          <a:schemeClr val="accent1"/>
        </a:fillRef>
        <a:effectRef idx="0">
          <a:scrgbClr r="0" g="0" b="0"/>
        </a:effectRef>
        <a:fontRef idx="minor"/>
      </dsp:style>
      <dsp:txXfrm>
        <a:off x="4507594" y="886118"/>
        <a:ext cx="109247" cy="504813"/>
      </dsp:txXfrm>
    </dsp:sp>
    <dsp:sp modelId="{4D116197-1BED-46D6-A38F-6939A57CBD2A}">
      <dsp:nvSpPr>
        <dsp:cNvPr id="16" name="Rounded Rectangle 15"/>
        <dsp:cNvSpPr/>
      </dsp:nvSpPr>
      <dsp:spPr bwMode="white">
        <a:xfrm>
          <a:off x="4616841" y="1062156"/>
          <a:ext cx="2890913" cy="657551"/>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lIns="34290" tIns="22860" rIns="34290" bIns="228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just">
            <a:lnSpc>
              <a:spcPct val="100000"/>
            </a:lnSpc>
            <a:spcBef>
              <a:spcPct val="0"/>
            </a:spcBef>
            <a:spcAft>
              <a:spcPct val="35000"/>
            </a:spcAft>
          </a:pPr>
          <a:r>
            <a:rPr lang="en-US" sz="1800" b="1" dirty="0" err="1">
              <a:solidFill>
                <a:schemeClr val="dk1"/>
              </a:solidFill>
            </a:rPr>
            <a:t>Phân</a:t>
          </a:r>
          <a:r>
            <a:rPr lang="en-US" sz="1800" b="1" dirty="0">
              <a:solidFill>
                <a:schemeClr val="dk1"/>
              </a:solidFill>
            </a:rPr>
            <a:t> </a:t>
          </a:r>
          <a:r>
            <a:rPr lang="en-US" sz="1800" b="1" dirty="0" err="1">
              <a:solidFill>
                <a:schemeClr val="dk1"/>
              </a:solidFill>
            </a:rPr>
            <a:t>biệt</a:t>
          </a:r>
          <a:r>
            <a:rPr lang="en-US" sz="1800" b="1" dirty="0">
              <a:solidFill>
                <a:schemeClr val="dk1"/>
              </a:solidFill>
            </a:rPr>
            <a:t> </a:t>
          </a:r>
          <a:r>
            <a:rPr lang="en-US" sz="1800" b="1" dirty="0" err="1">
              <a:solidFill>
                <a:schemeClr val="dk1"/>
              </a:solidFill>
            </a:rPr>
            <a:t>được</a:t>
          </a:r>
          <a:r>
            <a:rPr lang="en-US" sz="1800" b="1" dirty="0">
              <a:solidFill>
                <a:schemeClr val="dk1"/>
              </a:solidFill>
            </a:rPr>
            <a:t> </a:t>
          </a:r>
          <a:r>
            <a:rPr lang="en-US" sz="1800" b="1" dirty="0" err="1">
              <a:solidFill>
                <a:schemeClr val="dk1"/>
              </a:solidFill>
            </a:rPr>
            <a:t>thơ</a:t>
          </a:r>
          <a:r>
            <a:rPr lang="en-US" sz="1800" b="1" dirty="0">
              <a:solidFill>
                <a:schemeClr val="dk1"/>
              </a:solidFill>
            </a:rPr>
            <a:t> </a:t>
          </a:r>
          <a:r>
            <a:rPr lang="en-US" sz="1800" b="1" dirty="0" err="1">
              <a:solidFill>
                <a:schemeClr val="dk1"/>
              </a:solidFill>
            </a:rPr>
            <a:t>và</a:t>
          </a:r>
          <a:r>
            <a:rPr lang="en-US" sz="1800" b="1" dirty="0">
              <a:solidFill>
                <a:schemeClr val="dk1"/>
              </a:solidFill>
            </a:rPr>
            <a:t> </a:t>
          </a:r>
          <a:r>
            <a:rPr lang="en-US" sz="1800" b="1" dirty="0" err="1">
              <a:solidFill>
                <a:schemeClr val="dk1"/>
              </a:solidFill>
            </a:rPr>
            <a:t>truyện</a:t>
          </a:r>
          <a:r>
            <a:rPr lang="en-US" sz="1800" b="1" dirty="0">
              <a:solidFill>
                <a:schemeClr val="dk1"/>
              </a:solidFill>
            </a:rPr>
            <a:t>.</a:t>
          </a:r>
          <a:endParaRPr>
            <a:solidFill>
              <a:schemeClr val="dk1"/>
            </a:solidFill>
          </a:endParaRPr>
        </a:p>
      </dsp:txBody>
      <dsp:txXfrm>
        <a:off x="4616841" y="1062156"/>
        <a:ext cx="2890913" cy="657551"/>
      </dsp:txXfrm>
    </dsp:sp>
    <dsp:sp modelId="{9BD1EEDD-FAA6-44D1-89D7-B1CF0DCA3B70}">
      <dsp:nvSpPr>
        <dsp:cNvPr id="17" name="Freeform 16"/>
        <dsp:cNvSpPr/>
      </dsp:nvSpPr>
      <dsp:spPr bwMode="white">
        <a:xfrm>
          <a:off x="4507594" y="886118"/>
          <a:ext cx="109247" cy="1293634"/>
        </a:xfrm>
        <a:custGeom>
          <a:avLst/>
          <a:gdLst/>
          <a:ahLst/>
          <a:cxnLst/>
          <a:pathLst>
            <a:path w="172" h="2037">
              <a:moveTo>
                <a:pt x="0" y="0"/>
              </a:moveTo>
              <a:lnTo>
                <a:pt x="0" y="2037"/>
              </a:lnTo>
              <a:lnTo>
                <a:pt x="172" y="2037"/>
              </a:lnTo>
            </a:path>
          </a:pathLst>
        </a:custGeom>
      </dsp:spPr>
      <dsp:style>
        <a:lnRef idx="2">
          <a:schemeClr val="accent1">
            <a:shade val="60000"/>
          </a:schemeClr>
        </a:lnRef>
        <a:fillRef idx="0">
          <a:schemeClr val="accent1"/>
        </a:fillRef>
        <a:effectRef idx="0">
          <a:scrgbClr r="0" g="0" b="0"/>
        </a:effectRef>
        <a:fontRef idx="minor"/>
      </dsp:style>
      <dsp:txXfrm>
        <a:off x="4507594" y="886118"/>
        <a:ext cx="109247" cy="1293634"/>
      </dsp:txXfrm>
    </dsp:sp>
    <dsp:sp modelId="{05DEE008-85E4-43DB-8EFE-F9A2A73A1186}">
      <dsp:nvSpPr>
        <dsp:cNvPr id="18" name="Rounded Rectangle 17"/>
        <dsp:cNvSpPr/>
      </dsp:nvSpPr>
      <dsp:spPr bwMode="white">
        <a:xfrm>
          <a:off x="4616841" y="1932138"/>
          <a:ext cx="2890913" cy="495228"/>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lIns="34290" tIns="22860" rIns="34290" bIns="228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just">
            <a:lnSpc>
              <a:spcPct val="100000"/>
            </a:lnSpc>
            <a:spcBef>
              <a:spcPct val="0"/>
            </a:spcBef>
            <a:spcAft>
              <a:spcPct val="35000"/>
            </a:spcAft>
          </a:pPr>
          <a:r>
            <a:rPr lang="en-US" sz="1800" b="1" dirty="0" err="1">
              <a:solidFill>
                <a:schemeClr val="dk1"/>
              </a:solidFill>
            </a:rPr>
            <a:t>Biết</a:t>
          </a:r>
          <a:r>
            <a:rPr lang="en-US" sz="1800" b="1" dirty="0">
              <a:solidFill>
                <a:schemeClr val="dk1"/>
              </a:solidFill>
            </a:rPr>
            <a:t> </a:t>
          </a:r>
          <a:r>
            <a:rPr lang="en-US" sz="1800" b="1" dirty="0" err="1">
              <a:solidFill>
                <a:schemeClr val="dk1"/>
              </a:solidFill>
            </a:rPr>
            <a:t>cách</a:t>
          </a:r>
          <a:r>
            <a:rPr lang="en-US" sz="1800" b="1" dirty="0">
              <a:solidFill>
                <a:schemeClr val="dk1"/>
              </a:solidFill>
            </a:rPr>
            <a:t> </a:t>
          </a:r>
          <a:r>
            <a:rPr lang="en-US" sz="1800" b="1" dirty="0" err="1">
              <a:solidFill>
                <a:schemeClr val="dk1"/>
              </a:solidFill>
            </a:rPr>
            <a:t>đọc</a:t>
          </a:r>
          <a:r>
            <a:rPr lang="en-US" sz="1800" b="1" dirty="0">
              <a:solidFill>
                <a:schemeClr val="dk1"/>
              </a:solidFill>
            </a:rPr>
            <a:t> </a:t>
          </a:r>
          <a:r>
            <a:rPr lang="en-US" sz="1800" b="1" dirty="0" err="1">
              <a:solidFill>
                <a:schemeClr val="dk1"/>
              </a:solidFill>
            </a:rPr>
            <a:t>thơ</a:t>
          </a:r>
          <a:r>
            <a:rPr lang="en-US" sz="1800" b="1" dirty="0">
              <a:solidFill>
                <a:schemeClr val="dk1"/>
              </a:solidFill>
            </a:rPr>
            <a:t> </a:t>
          </a:r>
          <a:r>
            <a:rPr lang="en-US" sz="1800" b="1" dirty="0" err="1">
              <a:solidFill>
                <a:schemeClr val="dk1"/>
              </a:solidFill>
            </a:rPr>
            <a:t>và</a:t>
          </a:r>
          <a:r>
            <a:rPr lang="en-US" sz="1800" b="1" dirty="0">
              <a:solidFill>
                <a:schemeClr val="dk1"/>
              </a:solidFill>
            </a:rPr>
            <a:t> </a:t>
          </a:r>
          <a:r>
            <a:rPr lang="en-US" sz="1800" b="1" dirty="0" err="1">
              <a:solidFill>
                <a:schemeClr val="dk1"/>
              </a:solidFill>
            </a:rPr>
            <a:t>truyện</a:t>
          </a:r>
          <a:r>
            <a:rPr lang="en-US" sz="1800" b="1" dirty="0">
              <a:solidFill>
                <a:schemeClr val="dk1"/>
              </a:solidFill>
            </a:rPr>
            <a:t>.</a:t>
          </a:r>
          <a:endParaRPr>
            <a:solidFill>
              <a:schemeClr val="dk1"/>
            </a:solidFill>
          </a:endParaRPr>
        </a:p>
      </dsp:txBody>
      <dsp:txXfrm>
        <a:off x="4616841" y="1932138"/>
        <a:ext cx="2890913" cy="495228"/>
      </dsp:txXfrm>
    </dsp:sp>
    <dsp:sp modelId="{DC7672C4-C1F7-4421-8DEA-6C565B542394}">
      <dsp:nvSpPr>
        <dsp:cNvPr id="19" name="Freeform 18"/>
        <dsp:cNvSpPr/>
      </dsp:nvSpPr>
      <dsp:spPr bwMode="white">
        <a:xfrm>
          <a:off x="4507594" y="886118"/>
          <a:ext cx="109247" cy="2407364"/>
        </a:xfrm>
        <a:custGeom>
          <a:avLst/>
          <a:gdLst/>
          <a:ahLst/>
          <a:cxnLst/>
          <a:pathLst>
            <a:path w="172" h="3791">
              <a:moveTo>
                <a:pt x="0" y="0"/>
              </a:moveTo>
              <a:lnTo>
                <a:pt x="0" y="3791"/>
              </a:lnTo>
              <a:lnTo>
                <a:pt x="172" y="3791"/>
              </a:lnTo>
            </a:path>
          </a:pathLst>
        </a:custGeom>
      </dsp:spPr>
      <dsp:style>
        <a:lnRef idx="2">
          <a:schemeClr val="accent1">
            <a:shade val="60000"/>
          </a:schemeClr>
        </a:lnRef>
        <a:fillRef idx="0">
          <a:schemeClr val="accent1"/>
        </a:fillRef>
        <a:effectRef idx="0">
          <a:scrgbClr r="0" g="0" b="0"/>
        </a:effectRef>
        <a:fontRef idx="minor"/>
      </dsp:style>
      <dsp:txXfrm>
        <a:off x="4507594" y="886118"/>
        <a:ext cx="109247" cy="2407364"/>
      </dsp:txXfrm>
    </dsp:sp>
    <dsp:sp modelId="{86F46B38-6109-4CE5-B345-BA6D4B1A192C}">
      <dsp:nvSpPr>
        <dsp:cNvPr id="20" name="Rounded Rectangle 19"/>
        <dsp:cNvSpPr/>
      </dsp:nvSpPr>
      <dsp:spPr bwMode="white">
        <a:xfrm>
          <a:off x="4616841" y="2639797"/>
          <a:ext cx="2887256" cy="1307369"/>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lIns="34290" tIns="22860" rIns="34290" bIns="228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just">
            <a:lnSpc>
              <a:spcPct val="100000"/>
            </a:lnSpc>
            <a:spcBef>
              <a:spcPct val="0"/>
            </a:spcBef>
            <a:spcAft>
              <a:spcPct val="35000"/>
            </a:spcAft>
          </a:pPr>
          <a:r>
            <a:rPr lang="en-US" sz="1800" b="1">
              <a:solidFill>
                <a:schemeClr val="dk1"/>
              </a:solidFill>
            </a:rPr>
            <a:t>Hiểu và biết xúc động trước cái đẹp, cái thiện thể hiện trong các văn bản văn học.</a:t>
          </a:r>
          <a:endParaRPr>
            <a:solidFill>
              <a:schemeClr val="dk1"/>
            </a:solidFill>
          </a:endParaRPr>
        </a:p>
      </dsp:txBody>
      <dsp:txXfrm>
        <a:off x="4616841" y="2639797"/>
        <a:ext cx="2887256" cy="1307369"/>
      </dsp:txXfrm>
    </dsp:sp>
    <dsp:sp modelId="{69F1E701-C89E-4488-B253-AAE2D5DCA243}">
      <dsp:nvSpPr>
        <dsp:cNvPr id="4" name="Rounded Rectangle 3" hidden="1"/>
        <dsp:cNvSpPr/>
      </dsp:nvSpPr>
      <dsp:spPr>
        <a:xfrm>
          <a:off x="0" y="36394"/>
          <a:ext cx="468144" cy="849725"/>
        </a:xfrm>
        <a:prstGeom prst="roundRect">
          <a:avLst>
            <a:gd name="adj" fmla="val 10000"/>
          </a:avLst>
        </a:prstGeom>
      </dsp:spPr>
      <dsp:txXfrm>
        <a:off x="0" y="36394"/>
        <a:ext cx="468144" cy="849725"/>
      </dsp:txXfrm>
    </dsp:sp>
    <dsp:sp modelId="{DB5E099E-C9A2-4144-8E83-95138DC8A6B5}">
      <dsp:nvSpPr>
        <dsp:cNvPr id="14" name="Rounded Rectangle 13" hidden="1"/>
        <dsp:cNvSpPr/>
      </dsp:nvSpPr>
      <dsp:spPr>
        <a:xfrm>
          <a:off x="4273522" y="36394"/>
          <a:ext cx="468144" cy="849725"/>
        </a:xfrm>
        <a:prstGeom prst="roundRect">
          <a:avLst>
            <a:gd name="adj" fmla="val 10000"/>
          </a:avLst>
        </a:prstGeom>
      </dsp:spPr>
      <dsp:txXfrm>
        <a:off x="4273522" y="36394"/>
        <a:ext cx="468144" cy="849725"/>
      </dsp:txXfrm>
    </dsp:sp>
  </dsp:spTree>
</dsp:drawing>
</file>

<file path=ppt/diagrams/drawing5.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7075713" cy="3604449"/>
        <a:chOff x="0" y="0"/>
        <a:chExt cx="7075713" cy="3604449"/>
      </a:xfrm>
    </dsp:grpSpPr>
    <dsp:sp modelId="{B9083928-ACC5-4CF5-81D6-6250710529C9}">
      <dsp:nvSpPr>
        <dsp:cNvPr id="3" name="Rounded Rectangle 2"/>
        <dsp:cNvSpPr/>
      </dsp:nvSpPr>
      <dsp:spPr bwMode="white">
        <a:xfrm>
          <a:off x="2176214" y="0"/>
          <a:ext cx="2723285" cy="1062704"/>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lIns="91439" tIns="91439" rIns="91439" bIns="91439" anchor="ctr"/>
        <a:lstStyle>
          <a:lvl1pPr algn="ctr">
            <a:defRPr sz="2400"/>
          </a:lvl1pPr>
          <a:lvl2pPr marL="171450" indent="-171450" algn="ctr">
            <a:defRPr sz="1800"/>
          </a:lvl2pPr>
          <a:lvl3pPr marL="342900" indent="-171450" algn="ctr">
            <a:defRPr sz="1800"/>
          </a:lvl3pPr>
          <a:lvl4pPr marL="514350" indent="-171450" algn="ctr">
            <a:defRPr sz="1800"/>
          </a:lvl4pPr>
          <a:lvl5pPr marL="685800" indent="-171450" algn="ctr">
            <a:defRPr sz="1800"/>
          </a:lvl5pPr>
          <a:lvl6pPr marL="857250" indent="-171450" algn="ctr">
            <a:defRPr sz="1800"/>
          </a:lvl6pPr>
          <a:lvl7pPr marL="1028700" indent="-171450" algn="ctr">
            <a:defRPr sz="1800"/>
          </a:lvl7pPr>
          <a:lvl8pPr marL="1200150" indent="-171450" algn="ctr">
            <a:defRPr sz="1800"/>
          </a:lvl8pPr>
          <a:lvl9pPr marL="1371600" indent="-171450" algn="ctr">
            <a:defRPr sz="1800"/>
          </a:lvl9pPr>
        </a:lstStyle>
        <a:p>
          <a:pPr lvl="0">
            <a:lnSpc>
              <a:spcPct val="100000"/>
            </a:lnSpc>
            <a:spcBef>
              <a:spcPct val="0"/>
            </a:spcBef>
            <a:spcAft>
              <a:spcPct val="35000"/>
            </a:spcAft>
          </a:pPr>
          <a:r>
            <a:rPr lang="vi-VN" dirty="0">
              <a:solidFill>
                <a:schemeClr val="tx1"/>
              </a:solidFill>
            </a:rPr>
            <a:t>Yêu cầu cần đạt</a:t>
          </a:r>
          <a:endParaRPr lang="en-US" dirty="0">
            <a:solidFill>
              <a:schemeClr val="tx1"/>
            </a:solidFill>
          </a:endParaRPr>
        </a:p>
      </dsp:txBody>
      <dsp:txXfrm>
        <a:off x="2176214" y="0"/>
        <a:ext cx="2723285" cy="1062704"/>
      </dsp:txXfrm>
    </dsp:sp>
    <dsp:sp modelId="{835E3796-8F88-4C4C-A3EB-0060A539E319}">
      <dsp:nvSpPr>
        <dsp:cNvPr id="4" name="Freeform 3"/>
        <dsp:cNvSpPr/>
      </dsp:nvSpPr>
      <dsp:spPr bwMode="white">
        <a:xfrm>
          <a:off x="1767721" y="1062704"/>
          <a:ext cx="1770135" cy="726213"/>
        </a:xfrm>
        <a:custGeom>
          <a:avLst/>
          <a:gdLst/>
          <a:ahLst/>
          <a:cxnLst/>
          <a:pathLst>
            <a:path w="2788" h="1144">
              <a:moveTo>
                <a:pt x="2788" y="0"/>
              </a:moveTo>
              <a:lnTo>
                <a:pt x="2788" y="572"/>
              </a:lnTo>
              <a:lnTo>
                <a:pt x="0" y="572"/>
              </a:lnTo>
              <a:lnTo>
                <a:pt x="0" y="1144"/>
              </a:lnTo>
            </a:path>
          </a:pathLst>
        </a:custGeom>
      </dsp:spPr>
      <dsp:style>
        <a:lnRef idx="2">
          <a:schemeClr val="accent3"/>
        </a:lnRef>
        <a:fillRef idx="0">
          <a:schemeClr val="accent2">
            <a:tint val="90000"/>
          </a:schemeClr>
        </a:fillRef>
        <a:effectRef idx="0">
          <a:scrgbClr r="0" g="0" b="0"/>
        </a:effectRef>
        <a:fontRef idx="minor"/>
      </dsp:style>
      <dsp:txXfrm>
        <a:off x="1767721" y="1062704"/>
        <a:ext cx="1770135" cy="726213"/>
      </dsp:txXfrm>
    </dsp:sp>
    <dsp:sp modelId="{123EA31B-A37F-4A22-8437-2FEFCE908CBC}">
      <dsp:nvSpPr>
        <dsp:cNvPr id="5" name="Rounded Rectangle 4"/>
        <dsp:cNvSpPr/>
      </dsp:nvSpPr>
      <dsp:spPr bwMode="white">
        <a:xfrm>
          <a:off x="406079" y="1788917"/>
          <a:ext cx="2723285" cy="1815532"/>
        </a:xfrm>
        <a:prstGeom prst="roundRect">
          <a:avLst>
            <a:gd name="adj" fmla="val 10000"/>
          </a:avLst>
        </a:prstGeom>
      </dsp:spPr>
      <dsp:style>
        <a:lnRef idx="2">
          <a:schemeClr val="lt1"/>
        </a:lnRef>
        <a:fillRef idx="1">
          <a:schemeClr val="accent3">
            <a:hueOff val="0"/>
            <a:satOff val="0"/>
            <a:lumOff val="0"/>
            <a:alpha val="100000"/>
          </a:schemeClr>
        </a:fillRef>
        <a:effectRef idx="0">
          <a:scrgbClr r="0" g="0" b="0"/>
        </a:effectRef>
        <a:fontRef idx="minor">
          <a:schemeClr val="lt1"/>
        </a:fontRef>
      </dsp:style>
      <dsp:txBody>
        <a:bodyPr lIns="91439" tIns="91439" rIns="91439" bIns="91439" anchor="ctr"/>
        <a:lstStyle>
          <a:lvl1pPr algn="ctr">
            <a:defRPr sz="2400"/>
          </a:lvl1pPr>
          <a:lvl2pPr marL="171450" indent="-171450" algn="ctr">
            <a:defRPr sz="1800"/>
          </a:lvl2pPr>
          <a:lvl3pPr marL="342900" indent="-171450" algn="ctr">
            <a:defRPr sz="1800"/>
          </a:lvl3pPr>
          <a:lvl4pPr marL="514350" indent="-171450" algn="ctr">
            <a:defRPr sz="1800"/>
          </a:lvl4pPr>
          <a:lvl5pPr marL="685800" indent="-171450" algn="ctr">
            <a:defRPr sz="1800"/>
          </a:lvl5pPr>
          <a:lvl6pPr marL="857250" indent="-171450" algn="ctr">
            <a:defRPr sz="1800"/>
          </a:lvl6pPr>
          <a:lvl7pPr marL="1028700" indent="-171450" algn="ctr">
            <a:defRPr sz="1800"/>
          </a:lvl7pPr>
          <a:lvl8pPr marL="1200150" indent="-171450" algn="ctr">
            <a:defRPr sz="1800"/>
          </a:lvl8pPr>
          <a:lvl9pPr marL="1371600" indent="-171450" algn="ctr">
            <a:defRPr sz="1800"/>
          </a:lvl9pPr>
        </a:lstStyle>
        <a:p>
          <a:pPr lvl="0" algn="just">
            <a:lnSpc>
              <a:spcPct val="100000"/>
            </a:lnSpc>
            <a:spcBef>
              <a:spcPct val="0"/>
            </a:spcBef>
            <a:spcAft>
              <a:spcPct val="35000"/>
            </a:spcAft>
          </a:pPr>
          <a:r>
            <a:rPr lang="en-US" dirty="0" err="1">
              <a:solidFill>
                <a:schemeClr val="tx1"/>
              </a:solidFill>
            </a:rPr>
            <a:t>Yêu</a:t>
          </a:r>
          <a:r>
            <a:rPr lang="en-US" dirty="0">
              <a:solidFill>
                <a:schemeClr val="tx1"/>
              </a:solidFill>
            </a:rPr>
            <a:t> </a:t>
          </a:r>
          <a:r>
            <a:rPr lang="en-US" dirty="0" err="1">
              <a:solidFill>
                <a:schemeClr val="tx1"/>
              </a:solidFill>
            </a:rPr>
            <a:t>cầu</a:t>
          </a:r>
          <a:r>
            <a:rPr lang="en-US" dirty="0">
              <a:solidFill>
                <a:schemeClr val="tx1"/>
              </a:solidFill>
            </a:rPr>
            <a:t> </a:t>
          </a:r>
          <a:r>
            <a:rPr lang="en-US" dirty="0" err="1">
              <a:solidFill>
                <a:schemeClr val="tx1"/>
              </a:solidFill>
            </a:rPr>
            <a:t>cần</a:t>
          </a:r>
          <a:r>
            <a:rPr lang="en-US" dirty="0">
              <a:solidFill>
                <a:schemeClr val="tx1"/>
              </a:solidFill>
            </a:rPr>
            <a:t> </a:t>
          </a:r>
          <a:r>
            <a:rPr lang="en-US" dirty="0" err="1">
              <a:solidFill>
                <a:schemeClr val="tx1"/>
              </a:solidFill>
            </a:rPr>
            <a:t>đạt</a:t>
          </a:r>
          <a:r>
            <a:rPr lang="en-US" dirty="0">
              <a:solidFill>
                <a:schemeClr val="tx1"/>
              </a:solidFill>
            </a:rPr>
            <a:t> </a:t>
          </a:r>
          <a:r>
            <a:rPr lang="en-US" dirty="0" err="1">
              <a:solidFill>
                <a:schemeClr val="tx1"/>
              </a:solidFill>
            </a:rPr>
            <a:t>về</a:t>
          </a:r>
          <a:r>
            <a:rPr lang="en-US" dirty="0">
              <a:solidFill>
                <a:schemeClr val="tx1"/>
              </a:solidFill>
            </a:rPr>
            <a:t> </a:t>
          </a:r>
          <a:r>
            <a:rPr lang="en-US" dirty="0" err="1">
              <a:solidFill>
                <a:schemeClr val="tx1"/>
              </a:solidFill>
            </a:rPr>
            <a:t>phẩm</a:t>
          </a:r>
          <a:r>
            <a:rPr lang="en-US" dirty="0">
              <a:solidFill>
                <a:schemeClr val="tx1"/>
              </a:solidFill>
            </a:rPr>
            <a:t> </a:t>
          </a:r>
          <a:r>
            <a:rPr lang="en-US" dirty="0" err="1">
              <a:solidFill>
                <a:schemeClr val="tx1"/>
              </a:solidFill>
            </a:rPr>
            <a:t>chất</a:t>
          </a:r>
          <a:r>
            <a:rPr lang="en-US" dirty="0">
              <a:solidFill>
                <a:schemeClr val="tx1"/>
              </a:solidFill>
            </a:rPr>
            <a:t> </a:t>
          </a:r>
          <a:r>
            <a:rPr lang="en-US" dirty="0" err="1">
              <a:solidFill>
                <a:schemeClr val="tx1"/>
              </a:solidFill>
            </a:rPr>
            <a:t>chủ</a:t>
          </a:r>
          <a:r>
            <a:rPr lang="en-US" dirty="0">
              <a:solidFill>
                <a:schemeClr val="tx1"/>
              </a:solidFill>
            </a:rPr>
            <a:t> </a:t>
          </a:r>
          <a:r>
            <a:rPr lang="en-US" dirty="0" err="1">
              <a:solidFill>
                <a:schemeClr val="tx1"/>
              </a:solidFill>
            </a:rPr>
            <a:t>yếu</a:t>
          </a:r>
          <a:r>
            <a:rPr lang="en-US" dirty="0">
              <a:solidFill>
                <a:schemeClr val="tx1"/>
              </a:solidFill>
            </a:rPr>
            <a:t> </a:t>
          </a:r>
          <a:r>
            <a:rPr lang="en-US" dirty="0" err="1">
              <a:solidFill>
                <a:schemeClr val="tx1"/>
              </a:solidFill>
            </a:rPr>
            <a:t>và</a:t>
          </a:r>
          <a:r>
            <a:rPr lang="en-US" dirty="0">
              <a:solidFill>
                <a:schemeClr val="tx1"/>
              </a:solidFill>
            </a:rPr>
            <a:t> </a:t>
          </a:r>
          <a:r>
            <a:rPr lang="en-US" dirty="0" err="1">
              <a:solidFill>
                <a:schemeClr val="tx1"/>
              </a:solidFill>
            </a:rPr>
            <a:t>năng</a:t>
          </a:r>
          <a:r>
            <a:rPr lang="en-US" dirty="0">
              <a:solidFill>
                <a:schemeClr val="tx1"/>
              </a:solidFill>
            </a:rPr>
            <a:t> </a:t>
          </a:r>
          <a:r>
            <a:rPr lang="en-US" dirty="0" err="1">
              <a:solidFill>
                <a:schemeClr val="tx1"/>
              </a:solidFill>
            </a:rPr>
            <a:t>lực</a:t>
          </a:r>
          <a:r>
            <a:rPr lang="en-US" dirty="0">
              <a:solidFill>
                <a:schemeClr val="tx1"/>
              </a:solidFill>
            </a:rPr>
            <a:t> </a:t>
          </a:r>
          <a:r>
            <a:rPr lang="en-US" dirty="0" err="1">
              <a:solidFill>
                <a:schemeClr val="tx1"/>
              </a:solidFill>
            </a:rPr>
            <a:t>chung</a:t>
          </a:r>
          <a:endParaRPr lang="en-US" dirty="0">
            <a:solidFill>
              <a:schemeClr val="tx1"/>
            </a:solidFill>
          </a:endParaRPr>
        </a:p>
      </dsp:txBody>
      <dsp:txXfrm>
        <a:off x="406079" y="1788917"/>
        <a:ext cx="2723285" cy="1815532"/>
      </dsp:txXfrm>
    </dsp:sp>
    <dsp:sp modelId="{1C7E5D6E-5530-469E-91A0-CAE8CD99080F}">
      <dsp:nvSpPr>
        <dsp:cNvPr id="6" name="Freeform 5"/>
        <dsp:cNvSpPr/>
      </dsp:nvSpPr>
      <dsp:spPr bwMode="white">
        <a:xfrm>
          <a:off x="3537857" y="1062704"/>
          <a:ext cx="1770135" cy="726213"/>
        </a:xfrm>
        <a:custGeom>
          <a:avLst/>
          <a:gdLst/>
          <a:ahLst/>
          <a:cxnLst/>
          <a:pathLst>
            <a:path w="2788" h="1144">
              <a:moveTo>
                <a:pt x="0" y="0"/>
              </a:moveTo>
              <a:lnTo>
                <a:pt x="0" y="572"/>
              </a:lnTo>
              <a:lnTo>
                <a:pt x="2788" y="572"/>
              </a:lnTo>
              <a:lnTo>
                <a:pt x="2788" y="1144"/>
              </a:lnTo>
            </a:path>
          </a:pathLst>
        </a:custGeom>
      </dsp:spPr>
      <dsp:style>
        <a:lnRef idx="2">
          <a:schemeClr val="accent3"/>
        </a:lnRef>
        <a:fillRef idx="0">
          <a:schemeClr val="accent2">
            <a:tint val="90000"/>
          </a:schemeClr>
        </a:fillRef>
        <a:effectRef idx="0">
          <a:scrgbClr r="0" g="0" b="0"/>
        </a:effectRef>
        <a:fontRef idx="minor"/>
      </dsp:style>
      <dsp:txXfrm>
        <a:off x="3537857" y="1062704"/>
        <a:ext cx="1770135" cy="726213"/>
      </dsp:txXfrm>
    </dsp:sp>
    <dsp:sp modelId="{BCC59631-5C8B-443C-8EF6-D4498E8D836F}">
      <dsp:nvSpPr>
        <dsp:cNvPr id="7" name="Rounded Rectangle 6"/>
        <dsp:cNvSpPr/>
      </dsp:nvSpPr>
      <dsp:spPr bwMode="white">
        <a:xfrm>
          <a:off x="3946349" y="1788917"/>
          <a:ext cx="2723285" cy="1815532"/>
        </a:xfrm>
        <a:prstGeom prst="roundRect">
          <a:avLst>
            <a:gd name="adj" fmla="val 10000"/>
          </a:avLst>
        </a:prstGeom>
      </dsp:spPr>
      <dsp:style>
        <a:lnRef idx="2">
          <a:schemeClr val="lt1"/>
        </a:lnRef>
        <a:fillRef idx="1">
          <a:schemeClr val="accent3">
            <a:hueOff val="0"/>
            <a:satOff val="0"/>
            <a:lumOff val="0"/>
            <a:alpha val="100000"/>
          </a:schemeClr>
        </a:fillRef>
        <a:effectRef idx="0">
          <a:scrgbClr r="0" g="0" b="0"/>
        </a:effectRef>
        <a:fontRef idx="minor">
          <a:schemeClr val="lt1"/>
        </a:fontRef>
      </dsp:style>
      <dsp:txBody>
        <a:bodyPr lIns="91439" tIns="91439" rIns="91439" bIns="91439" anchor="ctr"/>
        <a:lstStyle>
          <a:lvl1pPr algn="ctr">
            <a:defRPr sz="2400"/>
          </a:lvl1pPr>
          <a:lvl2pPr marL="171450" indent="-171450" algn="ctr">
            <a:defRPr sz="1800"/>
          </a:lvl2pPr>
          <a:lvl3pPr marL="342900" indent="-171450" algn="ctr">
            <a:defRPr sz="1800"/>
          </a:lvl3pPr>
          <a:lvl4pPr marL="514350" indent="-171450" algn="ctr">
            <a:defRPr sz="1800"/>
          </a:lvl4pPr>
          <a:lvl5pPr marL="685800" indent="-171450" algn="ctr">
            <a:defRPr sz="1800"/>
          </a:lvl5pPr>
          <a:lvl6pPr marL="857250" indent="-171450" algn="ctr">
            <a:defRPr sz="1800"/>
          </a:lvl6pPr>
          <a:lvl7pPr marL="1028700" indent="-171450" algn="ctr">
            <a:defRPr sz="1800"/>
          </a:lvl7pPr>
          <a:lvl8pPr marL="1200150" indent="-171450" algn="ctr">
            <a:defRPr sz="1800"/>
          </a:lvl8pPr>
          <a:lvl9pPr marL="1371600" indent="-171450" algn="ctr">
            <a:defRPr sz="1800"/>
          </a:lvl9pPr>
        </a:lstStyle>
        <a:p>
          <a:pPr lvl="0" algn="just">
            <a:lnSpc>
              <a:spcPct val="100000"/>
            </a:lnSpc>
            <a:spcBef>
              <a:spcPct val="0"/>
            </a:spcBef>
            <a:spcAft>
              <a:spcPct val="35000"/>
            </a:spcAft>
          </a:pPr>
          <a:r>
            <a:rPr lang="en-US" dirty="0" err="1">
              <a:solidFill>
                <a:schemeClr val="tx1"/>
              </a:solidFill>
            </a:rPr>
            <a:t>Yêu</a:t>
          </a:r>
          <a:r>
            <a:rPr lang="en-US" dirty="0">
              <a:solidFill>
                <a:schemeClr val="tx1"/>
              </a:solidFill>
            </a:rPr>
            <a:t> </a:t>
          </a:r>
          <a:r>
            <a:rPr lang="en-US" dirty="0" err="1">
              <a:solidFill>
                <a:schemeClr val="tx1"/>
              </a:solidFill>
            </a:rPr>
            <a:t>cầu</a:t>
          </a:r>
          <a:r>
            <a:rPr lang="en-US" dirty="0">
              <a:solidFill>
                <a:schemeClr val="tx1"/>
              </a:solidFill>
            </a:rPr>
            <a:t> </a:t>
          </a:r>
          <a:r>
            <a:rPr lang="en-US" dirty="0" err="1">
              <a:solidFill>
                <a:schemeClr val="tx1"/>
              </a:solidFill>
            </a:rPr>
            <a:t>cần</a:t>
          </a:r>
          <a:r>
            <a:rPr lang="en-US" dirty="0">
              <a:solidFill>
                <a:schemeClr val="tx1"/>
              </a:solidFill>
            </a:rPr>
            <a:t> </a:t>
          </a:r>
          <a:r>
            <a:rPr lang="en-US" dirty="0" err="1">
              <a:solidFill>
                <a:schemeClr val="tx1"/>
              </a:solidFill>
            </a:rPr>
            <a:t>đạt</a:t>
          </a:r>
          <a:r>
            <a:rPr lang="en-US" dirty="0">
              <a:solidFill>
                <a:schemeClr val="tx1"/>
              </a:solidFill>
            </a:rPr>
            <a:t> </a:t>
          </a:r>
          <a:r>
            <a:rPr lang="en-US" dirty="0" err="1">
              <a:solidFill>
                <a:schemeClr val="tx1"/>
              </a:solidFill>
            </a:rPr>
            <a:t>về</a:t>
          </a:r>
          <a:r>
            <a:rPr lang="en-US" dirty="0">
              <a:solidFill>
                <a:schemeClr val="tx1"/>
              </a:solidFill>
            </a:rPr>
            <a:t> </a:t>
          </a:r>
          <a:r>
            <a:rPr lang="en-US" dirty="0" err="1">
              <a:solidFill>
                <a:schemeClr val="tx1"/>
              </a:solidFill>
            </a:rPr>
            <a:t>năng</a:t>
          </a:r>
          <a:r>
            <a:rPr lang="en-US" dirty="0">
              <a:solidFill>
                <a:schemeClr val="tx1"/>
              </a:solidFill>
            </a:rPr>
            <a:t> </a:t>
          </a:r>
          <a:r>
            <a:rPr lang="en-US" dirty="0" err="1">
              <a:solidFill>
                <a:schemeClr val="tx1"/>
              </a:solidFill>
            </a:rPr>
            <a:t>lực</a:t>
          </a:r>
          <a:r>
            <a:rPr lang="en-US" dirty="0">
              <a:solidFill>
                <a:schemeClr val="tx1"/>
              </a:solidFill>
            </a:rPr>
            <a:t> </a:t>
          </a:r>
          <a:r>
            <a:rPr lang="en-US" dirty="0" err="1">
              <a:solidFill>
                <a:schemeClr val="tx1"/>
              </a:solidFill>
            </a:rPr>
            <a:t>đặc</a:t>
          </a:r>
          <a:r>
            <a:rPr lang="en-US" dirty="0">
              <a:solidFill>
                <a:schemeClr val="tx1"/>
              </a:solidFill>
            </a:rPr>
            <a:t> </a:t>
          </a:r>
          <a:r>
            <a:rPr lang="en-US" dirty="0" err="1">
              <a:solidFill>
                <a:schemeClr val="tx1"/>
              </a:solidFill>
            </a:rPr>
            <a:t>thù</a:t>
          </a:r>
          <a:endParaRPr lang="en-US" dirty="0">
            <a:solidFill>
              <a:schemeClr val="tx1"/>
            </a:solidFill>
          </a:endParaRPr>
        </a:p>
      </dsp:txBody>
      <dsp:txXfrm>
        <a:off x="3946349" y="1788917"/>
        <a:ext cx="2723285" cy="1815532"/>
      </dsp:txXfrm>
    </dsp:sp>
  </dsp:spTree>
</dsp:drawing>
</file>

<file path=ppt/diagrams/drawing6.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7474857" cy="4484685"/>
        <a:chOff x="0" y="0"/>
        <a:chExt cx="7474857" cy="4484685"/>
      </a:xfrm>
    </dsp:grpSpPr>
    <dsp:sp modelId="{960BA015-2D6F-4503-9032-261529BBB86E}">
      <dsp:nvSpPr>
        <dsp:cNvPr id="3" name="Rounded Rectangle 2"/>
        <dsp:cNvSpPr/>
      </dsp:nvSpPr>
      <dsp:spPr bwMode="white">
        <a:xfrm>
          <a:off x="2126815" y="0"/>
          <a:ext cx="3221227" cy="1375127"/>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lIns="91439" tIns="91439" rIns="91439" bIns="91439"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2400">
              <a:solidFill>
                <a:schemeClr val="tx1"/>
              </a:solidFill>
            </a:rPr>
            <a:t>Năng lực đặc thù</a:t>
          </a:r>
        </a:p>
      </dsp:txBody>
      <dsp:txXfrm>
        <a:off x="2126815" y="0"/>
        <a:ext cx="3221227" cy="1375127"/>
      </dsp:txXfrm>
    </dsp:sp>
    <dsp:sp modelId="{C7F7851E-DCD6-4EE7-A3AA-6AC7076B6EF9}">
      <dsp:nvSpPr>
        <dsp:cNvPr id="4" name="Freeform 3"/>
        <dsp:cNvSpPr/>
      </dsp:nvSpPr>
      <dsp:spPr bwMode="white">
        <a:xfrm>
          <a:off x="1610613" y="1375127"/>
          <a:ext cx="2126815" cy="858998"/>
        </a:xfrm>
        <a:custGeom>
          <a:avLst/>
          <a:gdLst/>
          <a:ahLst/>
          <a:cxnLst/>
          <a:pathLst>
            <a:path w="3349" h="1353">
              <a:moveTo>
                <a:pt x="3349" y="0"/>
              </a:moveTo>
              <a:lnTo>
                <a:pt x="3349" y="676"/>
              </a:lnTo>
              <a:lnTo>
                <a:pt x="0" y="676"/>
              </a:lnTo>
              <a:lnTo>
                <a:pt x="0" y="1353"/>
              </a:lnTo>
            </a:path>
          </a:pathLst>
        </a:custGeom>
      </dsp:spPr>
      <dsp:style>
        <a:lnRef idx="2">
          <a:schemeClr val="accent3"/>
        </a:lnRef>
        <a:fillRef idx="0">
          <a:schemeClr val="accent2">
            <a:tint val="90000"/>
          </a:schemeClr>
        </a:fillRef>
        <a:effectRef idx="0">
          <a:scrgbClr r="0" g="0" b="0"/>
        </a:effectRef>
        <a:fontRef idx="minor"/>
      </dsp:style>
      <dsp:txXfrm>
        <a:off x="1610613" y="1375127"/>
        <a:ext cx="2126815" cy="858998"/>
      </dsp:txXfrm>
    </dsp:sp>
    <dsp:sp modelId="{791F0785-9AA2-4142-A915-1575D203E788}">
      <dsp:nvSpPr>
        <dsp:cNvPr id="5" name="Rounded Rectangle 4"/>
        <dsp:cNvSpPr/>
      </dsp:nvSpPr>
      <dsp:spPr bwMode="white">
        <a:xfrm>
          <a:off x="0" y="2234125"/>
          <a:ext cx="3221227" cy="1313408"/>
        </a:xfrm>
        <a:prstGeom prst="roundRect">
          <a:avLst>
            <a:gd name="adj" fmla="val 10000"/>
          </a:avLst>
        </a:prstGeom>
      </dsp:spPr>
      <dsp:style>
        <a:lnRef idx="2">
          <a:schemeClr val="lt1"/>
        </a:lnRef>
        <a:fillRef idx="1">
          <a:schemeClr val="accent3">
            <a:hueOff val="0"/>
            <a:satOff val="0"/>
            <a:lumOff val="0"/>
            <a:alpha val="100000"/>
          </a:schemeClr>
        </a:fillRef>
        <a:effectRef idx="0">
          <a:scrgbClr r="0" g="0" b="0"/>
        </a:effectRef>
        <a:fontRef idx="minor">
          <a:schemeClr val="lt1"/>
        </a:fontRef>
      </dsp:style>
      <dsp:txBody>
        <a:bodyPr lIns="91439" tIns="91439" rIns="91439" bIns="91439"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2400">
              <a:solidFill>
                <a:schemeClr val="tx1"/>
              </a:solidFill>
            </a:rPr>
            <a:t>Năng lực ngôn ngữ</a:t>
          </a:r>
        </a:p>
      </dsp:txBody>
      <dsp:txXfrm>
        <a:off x="0" y="2234125"/>
        <a:ext cx="3221227" cy="1313408"/>
      </dsp:txXfrm>
    </dsp:sp>
    <dsp:sp modelId="{38A46005-8212-406E-AA96-63E0ADC9C039}">
      <dsp:nvSpPr>
        <dsp:cNvPr id="6" name="Freeform 5"/>
        <dsp:cNvSpPr/>
      </dsp:nvSpPr>
      <dsp:spPr bwMode="white">
        <a:xfrm>
          <a:off x="3737429" y="1375127"/>
          <a:ext cx="2093797" cy="858998"/>
        </a:xfrm>
        <a:custGeom>
          <a:avLst/>
          <a:gdLst/>
          <a:ahLst/>
          <a:cxnLst/>
          <a:pathLst>
            <a:path w="3297" h="1353">
              <a:moveTo>
                <a:pt x="0" y="0"/>
              </a:moveTo>
              <a:lnTo>
                <a:pt x="0" y="676"/>
              </a:lnTo>
              <a:lnTo>
                <a:pt x="3297" y="676"/>
              </a:lnTo>
              <a:lnTo>
                <a:pt x="3297" y="1353"/>
              </a:lnTo>
            </a:path>
          </a:pathLst>
        </a:custGeom>
      </dsp:spPr>
      <dsp:style>
        <a:lnRef idx="2">
          <a:schemeClr val="accent3"/>
        </a:lnRef>
        <a:fillRef idx="0">
          <a:schemeClr val="accent2">
            <a:tint val="90000"/>
          </a:schemeClr>
        </a:fillRef>
        <a:effectRef idx="0">
          <a:scrgbClr r="0" g="0" b="0"/>
        </a:effectRef>
        <a:fontRef idx="minor"/>
      </dsp:style>
      <dsp:txXfrm>
        <a:off x="3737429" y="1375127"/>
        <a:ext cx="2093797" cy="858998"/>
      </dsp:txXfrm>
    </dsp:sp>
    <dsp:sp modelId="{E3A97151-C1E4-4E8F-B727-8AE31FD4F47E}">
      <dsp:nvSpPr>
        <dsp:cNvPr id="7" name="Rounded Rectangle 6"/>
        <dsp:cNvSpPr/>
      </dsp:nvSpPr>
      <dsp:spPr bwMode="white">
        <a:xfrm>
          <a:off x="4187595" y="2234125"/>
          <a:ext cx="3287262" cy="1320388"/>
        </a:xfrm>
        <a:prstGeom prst="roundRect">
          <a:avLst>
            <a:gd name="adj" fmla="val 10000"/>
          </a:avLst>
        </a:prstGeom>
      </dsp:spPr>
      <dsp:style>
        <a:lnRef idx="2">
          <a:schemeClr val="lt1"/>
        </a:lnRef>
        <a:fillRef idx="1">
          <a:schemeClr val="accent3">
            <a:hueOff val="0"/>
            <a:satOff val="0"/>
            <a:lumOff val="0"/>
            <a:alpha val="100000"/>
          </a:schemeClr>
        </a:fillRef>
        <a:effectRef idx="0">
          <a:scrgbClr r="0" g="0" b="0"/>
        </a:effectRef>
        <a:fontRef idx="minor">
          <a:schemeClr val="lt1"/>
        </a:fontRef>
      </dsp:style>
      <dsp:txBody>
        <a:bodyPr lIns="91439" tIns="91439" rIns="91439" bIns="91439"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2400">
              <a:solidFill>
                <a:schemeClr val="tx1"/>
              </a:solidFill>
            </a:rPr>
            <a:t>Năng lực văn học</a:t>
          </a:r>
        </a:p>
      </dsp:txBody>
      <dsp:txXfrm>
        <a:off x="4187595" y="2234125"/>
        <a:ext cx="3287262" cy="1320388"/>
      </dsp:txXfrm>
    </dsp:sp>
  </dsp:spTree>
</dsp:drawing>
</file>

<file path=ppt/diagrams/drawing7.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8128000" cy="5418667"/>
        <a:chOff x="0" y="0"/>
        <a:chExt cx="8128000" cy="5418667"/>
      </a:xfrm>
    </dsp:grpSpPr>
    <dsp:sp modelId="{5FFFA9D3-332B-43F3-B24B-1480EC74A1FE}">
      <dsp:nvSpPr>
        <dsp:cNvPr id="3" name="Rounded Rectangle 2"/>
        <dsp:cNvSpPr/>
      </dsp:nvSpPr>
      <dsp:spPr bwMode="white">
        <a:xfrm>
          <a:off x="293279" y="0"/>
          <a:ext cx="3168654" cy="1140772"/>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lIns="45719" tIns="30480" rIns="45719"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just">
            <a:lnSpc>
              <a:spcPct val="100000"/>
            </a:lnSpc>
            <a:spcBef>
              <a:spcPct val="0"/>
            </a:spcBef>
            <a:spcAft>
              <a:spcPct val="35000"/>
            </a:spcAft>
          </a:pPr>
          <a:r>
            <a:rPr lang="en-US" sz="2400" b="1" i="0" dirty="0" err="1">
              <a:solidFill>
                <a:schemeClr val="tx1"/>
              </a:solidFill>
              <a:latin typeface="+mn-lt"/>
            </a:rPr>
            <a:t>Định</a:t>
          </a:r>
          <a:r>
            <a:rPr lang="en-US" sz="2400" b="1" i="0" dirty="0">
              <a:solidFill>
                <a:schemeClr val="tx1"/>
              </a:solidFill>
              <a:latin typeface="+mn-lt"/>
            </a:rPr>
            <a:t> </a:t>
          </a:r>
          <a:r>
            <a:rPr lang="en-US" sz="2400" b="1" i="0" dirty="0" err="1">
              <a:solidFill>
                <a:schemeClr val="tx1"/>
              </a:solidFill>
              <a:latin typeface="+mn-lt"/>
            </a:rPr>
            <a:t>hướng</a:t>
          </a:r>
          <a:r>
            <a:rPr lang="en-US" sz="2400" b="1" i="0" dirty="0">
              <a:solidFill>
                <a:schemeClr val="tx1"/>
              </a:solidFill>
              <a:latin typeface="+mn-lt"/>
            </a:rPr>
            <a:t> </a:t>
          </a:r>
          <a:r>
            <a:rPr lang="en-US" sz="2400" b="1" i="0" dirty="0" err="1">
              <a:solidFill>
                <a:schemeClr val="tx1"/>
              </a:solidFill>
              <a:latin typeface="+mn-lt"/>
            </a:rPr>
            <a:t>chung</a:t>
          </a:r>
          <a:endParaRPr lang="en-US" sz="2400" b="1" i="0" dirty="0">
            <a:solidFill>
              <a:schemeClr val="tx1"/>
            </a:solidFill>
            <a:latin typeface="+mn-lt"/>
          </a:endParaRPr>
        </a:p>
      </dsp:txBody>
      <dsp:txXfrm>
        <a:off x="293279" y="0"/>
        <a:ext cx="3168654" cy="1140772"/>
      </dsp:txXfrm>
    </dsp:sp>
    <dsp:sp modelId="{58468317-B092-40B0-846A-49D5F5C1411E}">
      <dsp:nvSpPr>
        <dsp:cNvPr id="5" name="Freeform 4"/>
        <dsp:cNvSpPr/>
      </dsp:nvSpPr>
      <dsp:spPr bwMode="white">
        <a:xfrm>
          <a:off x="610144" y="1140772"/>
          <a:ext cx="316865" cy="855579"/>
        </a:xfrm>
        <a:custGeom>
          <a:avLst/>
          <a:gdLst/>
          <a:ahLst/>
          <a:cxnLst/>
          <a:pathLst>
            <a:path w="499" h="1347">
              <a:moveTo>
                <a:pt x="0" y="0"/>
              </a:moveTo>
              <a:lnTo>
                <a:pt x="0" y="1347"/>
              </a:lnTo>
              <a:lnTo>
                <a:pt x="499" y="1347"/>
              </a:lnTo>
            </a:path>
          </a:pathLst>
        </a:custGeom>
      </dsp:spPr>
      <dsp:style>
        <a:lnRef idx="2">
          <a:schemeClr val="accent1">
            <a:shade val="60000"/>
          </a:schemeClr>
        </a:lnRef>
        <a:fillRef idx="0">
          <a:schemeClr val="accent1"/>
        </a:fillRef>
        <a:effectRef idx="0">
          <a:scrgbClr r="0" g="0" b="0"/>
        </a:effectRef>
        <a:fontRef idx="minor"/>
      </dsp:style>
      <dsp:txXfrm>
        <a:off x="610144" y="1140772"/>
        <a:ext cx="316865" cy="855579"/>
      </dsp:txXfrm>
    </dsp:sp>
    <dsp:sp modelId="{EB8FCE5C-7AB7-4A45-8F36-2705E9C98859}">
      <dsp:nvSpPr>
        <dsp:cNvPr id="6" name="Rounded Rectangle 5"/>
        <dsp:cNvSpPr/>
      </dsp:nvSpPr>
      <dsp:spPr bwMode="white">
        <a:xfrm>
          <a:off x="927009" y="1425965"/>
          <a:ext cx="3168663" cy="1140772"/>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lIns="45719" tIns="30480" rIns="45719"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just">
            <a:lnSpc>
              <a:spcPct val="100000"/>
            </a:lnSpc>
            <a:spcBef>
              <a:spcPct val="0"/>
            </a:spcBef>
            <a:spcAft>
              <a:spcPct val="35000"/>
            </a:spcAft>
          </a:pPr>
          <a:r>
            <a:rPr lang="en-US" sz="2400" b="1" i="0" dirty="0" err="1">
              <a:solidFill>
                <a:schemeClr val="tx1"/>
              </a:solidFill>
              <a:latin typeface="+mn-lt"/>
            </a:rPr>
            <a:t>Tập</a:t>
          </a:r>
          <a:r>
            <a:rPr lang="en-US" sz="2400" b="1" i="0" dirty="0">
              <a:solidFill>
                <a:schemeClr val="tx1"/>
              </a:solidFill>
              <a:latin typeface="+mn-lt"/>
            </a:rPr>
            <a:t> </a:t>
          </a:r>
          <a:r>
            <a:rPr lang="vi-VN" sz="2400" b="1" i="0" dirty="0">
              <a:solidFill>
                <a:schemeClr val="tx1"/>
              </a:solidFill>
              <a:latin typeface="Calibri" panose="020F0502020204030204" pitchFamily="34" charset="0"/>
            </a:rPr>
            <a:t>trung vào người học</a:t>
          </a:r>
          <a:endParaRPr lang="en-US" sz="2400" b="1" i="0" dirty="0">
            <a:solidFill>
              <a:schemeClr val="tx1"/>
            </a:solidFill>
            <a:latin typeface="+mn-lt"/>
          </a:endParaRPr>
        </a:p>
      </dsp:txBody>
      <dsp:txXfrm>
        <a:off x="927009" y="1425965"/>
        <a:ext cx="3168663" cy="1140772"/>
      </dsp:txXfrm>
    </dsp:sp>
    <dsp:sp modelId="{CBE3FAF6-B34C-436D-9297-1297C6BC5377}">
      <dsp:nvSpPr>
        <dsp:cNvPr id="7" name="Freeform 6"/>
        <dsp:cNvSpPr/>
      </dsp:nvSpPr>
      <dsp:spPr bwMode="white">
        <a:xfrm>
          <a:off x="610144" y="1140772"/>
          <a:ext cx="316865" cy="2283529"/>
        </a:xfrm>
        <a:custGeom>
          <a:avLst/>
          <a:gdLst/>
          <a:ahLst/>
          <a:cxnLst/>
          <a:pathLst>
            <a:path w="499" h="3596">
              <a:moveTo>
                <a:pt x="0" y="0"/>
              </a:moveTo>
              <a:lnTo>
                <a:pt x="0" y="3596"/>
              </a:lnTo>
              <a:lnTo>
                <a:pt x="499" y="3596"/>
              </a:lnTo>
            </a:path>
          </a:pathLst>
        </a:custGeom>
      </dsp:spPr>
      <dsp:style>
        <a:lnRef idx="2">
          <a:schemeClr val="accent1">
            <a:shade val="60000"/>
          </a:schemeClr>
        </a:lnRef>
        <a:fillRef idx="0">
          <a:schemeClr val="accent1"/>
        </a:fillRef>
        <a:effectRef idx="0">
          <a:scrgbClr r="0" g="0" b="0"/>
        </a:effectRef>
        <a:fontRef idx="minor"/>
      </dsp:style>
      <dsp:txXfrm>
        <a:off x="610144" y="1140772"/>
        <a:ext cx="316865" cy="2283529"/>
      </dsp:txXfrm>
    </dsp:sp>
    <dsp:sp modelId="{035C27E8-6CC1-4B9C-9A13-A335062691AA}">
      <dsp:nvSpPr>
        <dsp:cNvPr id="8" name="Rounded Rectangle 7"/>
        <dsp:cNvSpPr/>
      </dsp:nvSpPr>
      <dsp:spPr bwMode="white">
        <a:xfrm>
          <a:off x="927009" y="2851930"/>
          <a:ext cx="3168663" cy="1144742"/>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lIns="45719" tIns="30480" rIns="45719"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just">
            <a:lnSpc>
              <a:spcPct val="100000"/>
            </a:lnSpc>
            <a:spcBef>
              <a:spcPct val="0"/>
            </a:spcBef>
            <a:spcAft>
              <a:spcPct val="35000"/>
            </a:spcAft>
          </a:pPr>
          <a:r>
            <a:rPr lang="en-US" sz="2400" b="1" i="0">
              <a:solidFill>
                <a:schemeClr val="tx1"/>
              </a:solidFill>
              <a:latin typeface="+mn-lt"/>
            </a:rPr>
            <a:t>Chú trọng học qua thực hành, trải nghiệm, rèn luyện và thảo luận</a:t>
          </a:r>
          <a:endParaRPr>
            <a:solidFill>
              <a:schemeClr val="dk1"/>
            </a:solidFill>
          </a:endParaRPr>
        </a:p>
      </dsp:txBody>
      <dsp:txXfrm>
        <a:off x="927009" y="2851930"/>
        <a:ext cx="3168663" cy="1144742"/>
      </dsp:txXfrm>
    </dsp:sp>
    <dsp:sp modelId="{360403EA-E10D-4047-A0BF-6F56489BB10A}">
      <dsp:nvSpPr>
        <dsp:cNvPr id="9" name="Rounded Rectangle 8"/>
        <dsp:cNvSpPr/>
      </dsp:nvSpPr>
      <dsp:spPr bwMode="white">
        <a:xfrm>
          <a:off x="4032825" y="0"/>
          <a:ext cx="3166167" cy="1140772"/>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lIns="45719" tIns="30480" rIns="45719"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just">
            <a:lnSpc>
              <a:spcPct val="100000"/>
            </a:lnSpc>
            <a:spcBef>
              <a:spcPct val="0"/>
            </a:spcBef>
            <a:spcAft>
              <a:spcPct val="35000"/>
            </a:spcAft>
          </a:pPr>
          <a:r>
            <a:rPr lang="fr-FR" sz="2400" b="1" i="0" dirty="0" err="1">
              <a:solidFill>
                <a:schemeClr val="tx1"/>
              </a:solidFill>
              <a:latin typeface="+mn-lt"/>
            </a:rPr>
            <a:t>Định</a:t>
          </a:r>
          <a:r>
            <a:rPr lang="fr-FR" sz="2400" b="1" i="0" dirty="0">
              <a:solidFill>
                <a:schemeClr val="tx1"/>
              </a:solidFill>
              <a:latin typeface="+mn-lt"/>
            </a:rPr>
            <a:t> </a:t>
          </a:r>
          <a:r>
            <a:rPr lang="fr-FR" sz="2400" b="1" i="0" dirty="0" err="1">
              <a:solidFill>
                <a:schemeClr val="tx1"/>
              </a:solidFill>
              <a:latin typeface="+mn-lt"/>
            </a:rPr>
            <a:t>hướng</a:t>
          </a:r>
          <a:r>
            <a:rPr lang="fr-FR" sz="2400" b="1" i="0" dirty="0">
              <a:solidFill>
                <a:schemeClr val="tx1"/>
              </a:solidFill>
              <a:latin typeface="+mn-lt"/>
            </a:rPr>
            <a:t> </a:t>
          </a:r>
          <a:r>
            <a:rPr lang="fr-FR" sz="2400" b="1" i="0" dirty="0" err="1">
              <a:solidFill>
                <a:schemeClr val="tx1"/>
              </a:solidFill>
              <a:latin typeface="+mn-lt"/>
            </a:rPr>
            <a:t>về</a:t>
          </a:r>
          <a:r>
            <a:rPr lang="fr-FR" sz="2400" b="1" i="0" dirty="0">
              <a:solidFill>
                <a:schemeClr val="tx1"/>
              </a:solidFill>
              <a:latin typeface="+mn-lt"/>
            </a:rPr>
            <a:t> PP </a:t>
          </a:r>
          <a:r>
            <a:rPr lang="fr-FR" sz="2400" b="1" i="0" dirty="0" err="1">
              <a:solidFill>
                <a:schemeClr val="tx1"/>
              </a:solidFill>
              <a:latin typeface="+mn-lt"/>
            </a:rPr>
            <a:t>hình</a:t>
          </a:r>
          <a:r>
            <a:rPr lang="fr-FR" sz="2400" b="1" i="0" dirty="0">
              <a:solidFill>
                <a:schemeClr val="tx1"/>
              </a:solidFill>
              <a:latin typeface="+mn-lt"/>
            </a:rPr>
            <a:t> </a:t>
          </a:r>
          <a:r>
            <a:rPr lang="fr-FR" sz="2400" b="1" i="0" dirty="0" err="1">
              <a:solidFill>
                <a:schemeClr val="tx1"/>
              </a:solidFill>
              <a:latin typeface="+mn-lt"/>
            </a:rPr>
            <a:t>thành</a:t>
          </a:r>
          <a:r>
            <a:rPr lang="fr-FR" sz="2400" b="1" i="0" dirty="0">
              <a:solidFill>
                <a:schemeClr val="tx1"/>
              </a:solidFill>
              <a:latin typeface="+mn-lt"/>
            </a:rPr>
            <a:t>, </a:t>
          </a:r>
          <a:r>
            <a:rPr lang="fr-FR" sz="2400" b="1" i="0" dirty="0" err="1">
              <a:solidFill>
                <a:schemeClr val="tx1"/>
              </a:solidFill>
              <a:latin typeface="+mn-lt"/>
            </a:rPr>
            <a:t>phát</a:t>
          </a:r>
          <a:r>
            <a:rPr lang="fr-FR" sz="2400" b="1" i="0" dirty="0">
              <a:solidFill>
                <a:schemeClr val="tx1"/>
              </a:solidFill>
              <a:latin typeface="+mn-lt"/>
            </a:rPr>
            <a:t> </a:t>
          </a:r>
          <a:r>
            <a:rPr lang="fr-FR" sz="2400" b="1" i="0" dirty="0" err="1">
              <a:solidFill>
                <a:schemeClr val="tx1"/>
              </a:solidFill>
              <a:latin typeface="+mn-lt"/>
            </a:rPr>
            <a:t>triển</a:t>
          </a:r>
          <a:r>
            <a:rPr lang="fr-FR" sz="2400" b="1" i="0" dirty="0">
              <a:solidFill>
                <a:schemeClr val="tx1"/>
              </a:solidFill>
              <a:latin typeface="+mn-lt"/>
            </a:rPr>
            <a:t> </a:t>
          </a:r>
          <a:r>
            <a:rPr lang="fr-FR" sz="2400" b="1" i="0" dirty="0" err="1">
              <a:solidFill>
                <a:schemeClr val="tx1"/>
              </a:solidFill>
              <a:latin typeface="+mn-lt"/>
            </a:rPr>
            <a:t>các</a:t>
          </a:r>
          <a:r>
            <a:rPr lang="fr-FR" sz="2400" b="1" i="0" dirty="0">
              <a:solidFill>
                <a:schemeClr val="tx1"/>
              </a:solidFill>
              <a:latin typeface="+mn-lt"/>
            </a:rPr>
            <a:t> </a:t>
          </a:r>
          <a:r>
            <a:rPr lang="fr-FR" sz="2400" b="1" i="0" dirty="0" err="1">
              <a:solidFill>
                <a:schemeClr val="tx1"/>
              </a:solidFill>
              <a:latin typeface="+mn-lt"/>
            </a:rPr>
            <a:t>NL</a:t>
          </a:r>
          <a:r>
            <a:rPr lang="fr-FR" sz="2400" b="1" i="0" dirty="0">
              <a:solidFill>
                <a:schemeClr val="tx1"/>
              </a:solidFill>
              <a:latin typeface="+mn-lt"/>
            </a:rPr>
            <a:t> </a:t>
          </a:r>
          <a:r>
            <a:rPr lang="fr-FR" sz="2400" b="1" i="0" dirty="0" err="1">
              <a:solidFill>
                <a:schemeClr val="tx1"/>
              </a:solidFill>
              <a:latin typeface="+mn-lt"/>
            </a:rPr>
            <a:t>đặc</a:t>
          </a:r>
          <a:r>
            <a:rPr lang="fr-FR" sz="2400" b="1" i="0" dirty="0">
              <a:solidFill>
                <a:schemeClr val="tx1"/>
              </a:solidFill>
              <a:latin typeface="+mn-lt"/>
            </a:rPr>
            <a:t> </a:t>
          </a:r>
          <a:r>
            <a:rPr lang="fr-FR" sz="2400" b="1" i="0" dirty="0" err="1">
              <a:solidFill>
                <a:schemeClr val="tx1"/>
              </a:solidFill>
              <a:latin typeface="+mn-lt"/>
            </a:rPr>
            <a:t>thù</a:t>
          </a:r>
          <a:endParaRPr lang="en-US" sz="2400" b="1" i="0" dirty="0">
            <a:solidFill>
              <a:schemeClr val="tx1"/>
            </a:solidFill>
            <a:latin typeface="+mn-lt"/>
          </a:endParaRPr>
        </a:p>
      </dsp:txBody>
      <dsp:txXfrm>
        <a:off x="4032825" y="0"/>
        <a:ext cx="3166167" cy="1140772"/>
      </dsp:txXfrm>
    </dsp:sp>
    <dsp:sp modelId="{618DD6A1-8F73-4980-8085-742187446044}">
      <dsp:nvSpPr>
        <dsp:cNvPr id="11" name="Freeform 10"/>
        <dsp:cNvSpPr/>
      </dsp:nvSpPr>
      <dsp:spPr bwMode="white">
        <a:xfrm>
          <a:off x="4349442" y="1140772"/>
          <a:ext cx="316617" cy="855579"/>
        </a:xfrm>
        <a:custGeom>
          <a:avLst/>
          <a:gdLst/>
          <a:ahLst/>
          <a:cxnLst/>
          <a:pathLst>
            <a:path w="499" h="1347">
              <a:moveTo>
                <a:pt x="0" y="0"/>
              </a:moveTo>
              <a:lnTo>
                <a:pt x="0" y="1347"/>
              </a:lnTo>
              <a:lnTo>
                <a:pt x="499" y="1347"/>
              </a:lnTo>
            </a:path>
          </a:pathLst>
        </a:custGeom>
      </dsp:spPr>
      <dsp:style>
        <a:lnRef idx="2">
          <a:schemeClr val="accent1">
            <a:shade val="60000"/>
          </a:schemeClr>
        </a:lnRef>
        <a:fillRef idx="0">
          <a:schemeClr val="accent1"/>
        </a:fillRef>
        <a:effectRef idx="0">
          <a:scrgbClr r="0" g="0" b="0"/>
        </a:effectRef>
        <a:fontRef idx="minor"/>
      </dsp:style>
      <dsp:txXfrm>
        <a:off x="4349442" y="1140772"/>
        <a:ext cx="316617" cy="855579"/>
      </dsp:txXfrm>
    </dsp:sp>
    <dsp:sp modelId="{5B72AB00-8575-4216-BBFB-7B7E747BA56A}">
      <dsp:nvSpPr>
        <dsp:cNvPr id="12" name="Rounded Rectangle 11"/>
        <dsp:cNvSpPr/>
      </dsp:nvSpPr>
      <dsp:spPr bwMode="white">
        <a:xfrm>
          <a:off x="4666058" y="1425965"/>
          <a:ext cx="3168663" cy="1140772"/>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lIns="45719" tIns="30480" rIns="45719"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just">
            <a:lnSpc>
              <a:spcPct val="100000"/>
            </a:lnSpc>
            <a:spcBef>
              <a:spcPct val="0"/>
            </a:spcBef>
            <a:spcAft>
              <a:spcPct val="35000"/>
            </a:spcAft>
          </a:pPr>
          <a:r>
            <a:rPr lang="fr-FR" sz="2400" b="1" i="0" dirty="0" err="1">
              <a:solidFill>
                <a:schemeClr val="tx1"/>
              </a:solidFill>
              <a:latin typeface="+mn-lt"/>
            </a:rPr>
            <a:t>Phương</a:t>
          </a:r>
          <a:r>
            <a:rPr lang="fr-FR" sz="2400" b="1" i="0" dirty="0">
              <a:solidFill>
                <a:schemeClr val="tx1"/>
              </a:solidFill>
              <a:latin typeface="+mn-lt"/>
            </a:rPr>
            <a:t> </a:t>
          </a:r>
          <a:r>
            <a:rPr lang="fr-FR" sz="2400" b="1" i="0" dirty="0" err="1">
              <a:solidFill>
                <a:schemeClr val="tx1"/>
              </a:solidFill>
              <a:latin typeface="+mn-lt"/>
            </a:rPr>
            <a:t>pháp</a:t>
          </a:r>
          <a:r>
            <a:rPr lang="fr-FR" sz="2400" b="1" i="0" dirty="0">
              <a:solidFill>
                <a:schemeClr val="tx1"/>
              </a:solidFill>
              <a:latin typeface="+mn-lt"/>
            </a:rPr>
            <a:t> </a:t>
          </a:r>
          <a:r>
            <a:rPr lang="fr-FR" sz="2400" b="1" i="0" dirty="0" err="1">
              <a:solidFill>
                <a:schemeClr val="tx1"/>
              </a:solidFill>
              <a:latin typeface="+mn-lt"/>
            </a:rPr>
            <a:t>dạy</a:t>
          </a:r>
          <a:r>
            <a:rPr lang="fr-FR" sz="2400" b="1" i="0" dirty="0">
              <a:solidFill>
                <a:schemeClr val="tx1"/>
              </a:solidFill>
              <a:latin typeface="+mn-lt"/>
            </a:rPr>
            <a:t> </a:t>
          </a:r>
          <a:r>
            <a:rPr lang="fr-FR" sz="2400" b="1" i="0" dirty="0" err="1">
              <a:solidFill>
                <a:schemeClr val="tx1"/>
              </a:solidFill>
              <a:latin typeface="+mn-lt"/>
            </a:rPr>
            <a:t>đọc</a:t>
          </a:r>
          <a:endParaRPr lang="en-US" sz="2400" b="1" i="0" dirty="0">
            <a:solidFill>
              <a:schemeClr val="tx1"/>
            </a:solidFill>
            <a:latin typeface="+mn-lt"/>
          </a:endParaRPr>
        </a:p>
      </dsp:txBody>
      <dsp:txXfrm>
        <a:off x="4666058" y="1425965"/>
        <a:ext cx="3168663" cy="1140772"/>
      </dsp:txXfrm>
    </dsp:sp>
    <dsp:sp modelId="{B532A54A-FA3A-4829-A7EE-08A2C4441669}">
      <dsp:nvSpPr>
        <dsp:cNvPr id="13" name="Freeform 12"/>
        <dsp:cNvSpPr/>
      </dsp:nvSpPr>
      <dsp:spPr bwMode="white">
        <a:xfrm>
          <a:off x="4349442" y="1140772"/>
          <a:ext cx="316617" cy="2281544"/>
        </a:xfrm>
        <a:custGeom>
          <a:avLst/>
          <a:gdLst/>
          <a:ahLst/>
          <a:cxnLst/>
          <a:pathLst>
            <a:path w="499" h="3593">
              <a:moveTo>
                <a:pt x="0" y="0"/>
              </a:moveTo>
              <a:lnTo>
                <a:pt x="0" y="3593"/>
              </a:lnTo>
              <a:lnTo>
                <a:pt x="499" y="3593"/>
              </a:lnTo>
            </a:path>
          </a:pathLst>
        </a:custGeom>
      </dsp:spPr>
      <dsp:style>
        <a:lnRef idx="2">
          <a:schemeClr val="accent1">
            <a:shade val="60000"/>
          </a:schemeClr>
        </a:lnRef>
        <a:fillRef idx="0">
          <a:schemeClr val="accent1"/>
        </a:fillRef>
        <a:effectRef idx="0">
          <a:scrgbClr r="0" g="0" b="0"/>
        </a:effectRef>
        <a:fontRef idx="minor"/>
      </dsp:style>
      <dsp:txXfrm>
        <a:off x="4349442" y="1140772"/>
        <a:ext cx="316617" cy="2281544"/>
      </dsp:txXfrm>
    </dsp:sp>
    <dsp:sp modelId="{321D6EEB-CE71-4BBD-A6B1-05FC6E5B63B8}">
      <dsp:nvSpPr>
        <dsp:cNvPr id="14" name="Rounded Rectangle 13"/>
        <dsp:cNvSpPr/>
      </dsp:nvSpPr>
      <dsp:spPr bwMode="white">
        <a:xfrm>
          <a:off x="4666058" y="2851930"/>
          <a:ext cx="3168663" cy="1140772"/>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lIns="45719" tIns="30480" rIns="45719"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just">
            <a:lnSpc>
              <a:spcPct val="100000"/>
            </a:lnSpc>
            <a:spcBef>
              <a:spcPct val="0"/>
            </a:spcBef>
            <a:spcAft>
              <a:spcPct val="35000"/>
            </a:spcAft>
          </a:pPr>
          <a:r>
            <a:rPr lang="fr-FR" sz="2400" b="1" i="0" dirty="0" err="1">
              <a:solidFill>
                <a:schemeClr val="tx1"/>
              </a:solidFill>
              <a:latin typeface="+mn-lt"/>
            </a:rPr>
            <a:t>Phương</a:t>
          </a:r>
          <a:r>
            <a:rPr lang="fr-FR" sz="2400" b="1" i="0" dirty="0">
              <a:solidFill>
                <a:schemeClr val="tx1"/>
              </a:solidFill>
              <a:latin typeface="+mn-lt"/>
            </a:rPr>
            <a:t> </a:t>
          </a:r>
          <a:r>
            <a:rPr lang="fr-FR" sz="2400" b="1" i="0" dirty="0" err="1">
              <a:solidFill>
                <a:schemeClr val="tx1"/>
              </a:solidFill>
              <a:latin typeface="+mn-lt"/>
            </a:rPr>
            <a:t>pháp</a:t>
          </a:r>
          <a:r>
            <a:rPr lang="fr-FR" sz="2400" b="1" i="0" dirty="0">
              <a:solidFill>
                <a:schemeClr val="tx1"/>
              </a:solidFill>
              <a:latin typeface="+mn-lt"/>
            </a:rPr>
            <a:t> </a:t>
          </a:r>
          <a:r>
            <a:rPr lang="fr-FR" sz="2400" b="1" i="0" dirty="0" err="1">
              <a:solidFill>
                <a:schemeClr val="tx1"/>
              </a:solidFill>
              <a:latin typeface="+mn-lt"/>
            </a:rPr>
            <a:t>dạy</a:t>
          </a:r>
          <a:r>
            <a:rPr lang="fr-FR" sz="2400" b="1" i="0" dirty="0">
              <a:solidFill>
                <a:schemeClr val="tx1"/>
              </a:solidFill>
              <a:latin typeface="+mn-lt"/>
            </a:rPr>
            <a:t> </a:t>
          </a:r>
          <a:r>
            <a:rPr lang="fr-FR" sz="2400" b="1" i="0" dirty="0" err="1">
              <a:solidFill>
                <a:schemeClr val="tx1"/>
              </a:solidFill>
              <a:latin typeface="+mn-lt"/>
            </a:rPr>
            <a:t>viết</a:t>
          </a:r>
          <a:endParaRPr lang="en-US" sz="2400" b="1" i="0" dirty="0">
            <a:solidFill>
              <a:schemeClr val="tx1"/>
            </a:solidFill>
            <a:latin typeface="+mn-lt"/>
          </a:endParaRPr>
        </a:p>
      </dsp:txBody>
      <dsp:txXfrm>
        <a:off x="4666058" y="2851930"/>
        <a:ext cx="3168663" cy="1140772"/>
      </dsp:txXfrm>
    </dsp:sp>
    <dsp:sp modelId="{1DFD2D85-0D95-49DC-96DB-9B58C1C06EC4}">
      <dsp:nvSpPr>
        <dsp:cNvPr id="15" name="Freeform 14"/>
        <dsp:cNvSpPr/>
      </dsp:nvSpPr>
      <dsp:spPr bwMode="white">
        <a:xfrm>
          <a:off x="4349442" y="1140772"/>
          <a:ext cx="316617" cy="3707509"/>
        </a:xfrm>
        <a:custGeom>
          <a:avLst/>
          <a:gdLst/>
          <a:ahLst/>
          <a:cxnLst/>
          <a:pathLst>
            <a:path w="499" h="5839">
              <a:moveTo>
                <a:pt x="0" y="0"/>
              </a:moveTo>
              <a:lnTo>
                <a:pt x="0" y="5839"/>
              </a:lnTo>
              <a:lnTo>
                <a:pt x="499" y="5839"/>
              </a:lnTo>
            </a:path>
          </a:pathLst>
        </a:custGeom>
      </dsp:spPr>
      <dsp:style>
        <a:lnRef idx="2">
          <a:schemeClr val="accent1">
            <a:shade val="60000"/>
          </a:schemeClr>
        </a:lnRef>
        <a:fillRef idx="0">
          <a:schemeClr val="accent1"/>
        </a:fillRef>
        <a:effectRef idx="0">
          <a:scrgbClr r="0" g="0" b="0"/>
        </a:effectRef>
        <a:fontRef idx="minor"/>
      </dsp:style>
      <dsp:txXfrm>
        <a:off x="4349442" y="1140772"/>
        <a:ext cx="316617" cy="3707509"/>
      </dsp:txXfrm>
    </dsp:sp>
    <dsp:sp modelId="{6AACBD7F-DB40-4F25-8E22-ADD1E10AD67B}">
      <dsp:nvSpPr>
        <dsp:cNvPr id="16" name="Rounded Rectangle 15"/>
        <dsp:cNvSpPr/>
      </dsp:nvSpPr>
      <dsp:spPr bwMode="white">
        <a:xfrm>
          <a:off x="4666058" y="4277895"/>
          <a:ext cx="3168663" cy="1140772"/>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lIns="45719" tIns="30480" rIns="45719"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just">
            <a:lnSpc>
              <a:spcPct val="100000"/>
            </a:lnSpc>
            <a:spcBef>
              <a:spcPct val="0"/>
            </a:spcBef>
            <a:spcAft>
              <a:spcPct val="35000"/>
            </a:spcAft>
          </a:pPr>
          <a:r>
            <a:rPr lang="fr-FR" sz="2400" b="1" i="0" dirty="0" err="1">
              <a:solidFill>
                <a:schemeClr val="tx1"/>
              </a:solidFill>
              <a:latin typeface="+mn-lt"/>
            </a:rPr>
            <a:t>Phương</a:t>
          </a:r>
          <a:r>
            <a:rPr lang="fr-FR" sz="2400" b="1" i="0" dirty="0">
              <a:solidFill>
                <a:schemeClr val="tx1"/>
              </a:solidFill>
              <a:latin typeface="+mn-lt"/>
            </a:rPr>
            <a:t> </a:t>
          </a:r>
          <a:r>
            <a:rPr lang="fr-FR" sz="2400" b="1" i="0" dirty="0" err="1">
              <a:solidFill>
                <a:schemeClr val="tx1"/>
              </a:solidFill>
              <a:latin typeface="+mn-lt"/>
            </a:rPr>
            <a:t>pháp</a:t>
          </a:r>
          <a:r>
            <a:rPr lang="fr-FR" sz="2400" b="1" i="0" dirty="0">
              <a:solidFill>
                <a:schemeClr val="tx1"/>
              </a:solidFill>
              <a:latin typeface="+mn-lt"/>
            </a:rPr>
            <a:t> </a:t>
          </a:r>
          <a:r>
            <a:rPr lang="fr-FR" sz="2400" b="1" i="0" dirty="0" err="1">
              <a:solidFill>
                <a:schemeClr val="tx1"/>
              </a:solidFill>
              <a:latin typeface="+mn-lt"/>
            </a:rPr>
            <a:t>dạy</a:t>
          </a:r>
          <a:r>
            <a:rPr lang="fr-FR" sz="2400" b="1" i="0" dirty="0">
              <a:solidFill>
                <a:schemeClr val="tx1"/>
              </a:solidFill>
              <a:latin typeface="+mn-lt"/>
            </a:rPr>
            <a:t> </a:t>
          </a:r>
          <a:r>
            <a:rPr lang="fr-FR" sz="2400" b="1" i="0" dirty="0" err="1">
              <a:solidFill>
                <a:schemeClr val="tx1"/>
              </a:solidFill>
              <a:latin typeface="+mn-lt"/>
            </a:rPr>
            <a:t>nói</a:t>
          </a:r>
          <a:r>
            <a:rPr lang="fr-FR" sz="2400" b="1" i="0" dirty="0">
              <a:solidFill>
                <a:schemeClr val="tx1"/>
              </a:solidFill>
              <a:latin typeface="+mn-lt"/>
            </a:rPr>
            <a:t> </a:t>
          </a:r>
          <a:r>
            <a:rPr lang="fr-FR" sz="2400" b="1" i="0" dirty="0" err="1">
              <a:solidFill>
                <a:schemeClr val="tx1"/>
              </a:solidFill>
              <a:latin typeface="+mn-lt"/>
            </a:rPr>
            <a:t>và</a:t>
          </a:r>
          <a:r>
            <a:rPr lang="fr-FR" sz="2400" b="1" i="0" dirty="0">
              <a:solidFill>
                <a:schemeClr val="tx1"/>
              </a:solidFill>
              <a:latin typeface="+mn-lt"/>
            </a:rPr>
            <a:t> </a:t>
          </a:r>
          <a:r>
            <a:rPr lang="fr-FR" sz="2400" b="1" i="0" dirty="0" err="1">
              <a:solidFill>
                <a:schemeClr val="tx1"/>
              </a:solidFill>
              <a:latin typeface="+mn-lt"/>
            </a:rPr>
            <a:t>nghe</a:t>
          </a:r>
          <a:endParaRPr lang="en-US" sz="2400" b="1" i="0" dirty="0">
            <a:solidFill>
              <a:schemeClr val="tx1"/>
            </a:solidFill>
            <a:latin typeface="+mn-lt"/>
          </a:endParaRPr>
        </a:p>
      </dsp:txBody>
      <dsp:txXfrm>
        <a:off x="4666058" y="4277895"/>
        <a:ext cx="3168663" cy="1140772"/>
      </dsp:txXfrm>
    </dsp:sp>
    <dsp:sp modelId="{CDA7F39D-BAEE-416E-AF0E-A7F4335021B1}">
      <dsp:nvSpPr>
        <dsp:cNvPr id="4" name="Rounded Rectangle 3" hidden="1"/>
        <dsp:cNvSpPr/>
      </dsp:nvSpPr>
      <dsp:spPr>
        <a:xfrm>
          <a:off x="293279" y="0"/>
          <a:ext cx="633731" cy="1140772"/>
        </a:xfrm>
        <a:prstGeom prst="roundRect">
          <a:avLst>
            <a:gd name="adj" fmla="val 10000"/>
          </a:avLst>
        </a:prstGeom>
      </dsp:spPr>
      <dsp:txXfrm>
        <a:off x="293279" y="0"/>
        <a:ext cx="633731" cy="1140772"/>
      </dsp:txXfrm>
    </dsp:sp>
    <dsp:sp modelId="{BCA3D7E4-4CAE-4595-9613-F23BBBCF2D15}">
      <dsp:nvSpPr>
        <dsp:cNvPr id="10" name="Rounded Rectangle 9" hidden="1"/>
        <dsp:cNvSpPr/>
      </dsp:nvSpPr>
      <dsp:spPr>
        <a:xfrm>
          <a:off x="4032825" y="0"/>
          <a:ext cx="633233" cy="1140772"/>
        </a:xfrm>
        <a:prstGeom prst="roundRect">
          <a:avLst>
            <a:gd name="adj" fmla="val 10000"/>
          </a:avLst>
        </a:prstGeom>
      </dsp:spPr>
      <dsp:txXfrm>
        <a:off x="4032825" y="0"/>
        <a:ext cx="633233" cy="1140772"/>
      </dsp:txXfrm>
    </dsp:sp>
  </dsp:spTree>
</dsp:drawing>
</file>

<file path=ppt/diagrams/drawing8.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8128000" cy="4485996"/>
        <a:chOff x="0" y="0"/>
        <a:chExt cx="8128000" cy="4485996"/>
      </a:xfrm>
    </dsp:grpSpPr>
    <dsp:sp modelId="{D0E8C06B-8F5B-46AC-B3D9-01045DBCBEA7}">
      <dsp:nvSpPr>
        <dsp:cNvPr id="3" name="Rounded Rectangle 2"/>
        <dsp:cNvSpPr/>
      </dsp:nvSpPr>
      <dsp:spPr bwMode="white">
        <a:xfrm>
          <a:off x="2935111" y="0"/>
          <a:ext cx="2257778" cy="1505193"/>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lIns="110489" tIns="110489" rIns="110489" bIns="110489" anchor="ctr"/>
        <a:lstStyle>
          <a:lvl1pPr algn="ctr">
            <a:defRPr sz="2900"/>
          </a:lvl1pPr>
          <a:lvl2pPr marL="228600" indent="-228600" algn="ctr">
            <a:defRPr sz="2200"/>
          </a:lvl2pPr>
          <a:lvl3pPr marL="457200" indent="-228600" algn="ctr">
            <a:defRPr sz="2200"/>
          </a:lvl3pPr>
          <a:lvl4pPr marL="685800" indent="-228600" algn="ctr">
            <a:defRPr sz="2200"/>
          </a:lvl4pPr>
          <a:lvl5pPr marL="914400" indent="-228600" algn="ctr">
            <a:defRPr sz="2200"/>
          </a:lvl5pPr>
          <a:lvl6pPr marL="1143000" indent="-228600" algn="ctr">
            <a:defRPr sz="2200"/>
          </a:lvl6pPr>
          <a:lvl7pPr marL="1371600" indent="-228600" algn="ctr">
            <a:defRPr sz="2200"/>
          </a:lvl7pPr>
          <a:lvl8pPr marL="1600200" indent="-228600" algn="ctr">
            <a:defRPr sz="2200"/>
          </a:lvl8pPr>
          <a:lvl9pPr marL="1828800" indent="-228600" algn="ctr">
            <a:defRPr sz="2200"/>
          </a:lvl9pPr>
        </a:lstStyle>
        <a:p>
          <a:pPr lvl="0">
            <a:lnSpc>
              <a:spcPct val="100000"/>
            </a:lnSpc>
            <a:spcBef>
              <a:spcPct val="0"/>
            </a:spcBef>
            <a:spcAft>
              <a:spcPct val="35000"/>
            </a:spcAft>
          </a:pPr>
          <a:r>
            <a:rPr lang="en-US">
              <a:solidFill>
                <a:schemeClr val="tx1"/>
              </a:solidFill>
            </a:rPr>
            <a:t>Đánh giá kết quả giáo dục</a:t>
          </a:r>
        </a:p>
      </dsp:txBody>
      <dsp:txXfrm>
        <a:off x="2935111" y="0"/>
        <a:ext cx="2257778" cy="1505193"/>
      </dsp:txXfrm>
    </dsp:sp>
    <dsp:sp modelId="{A21E3C67-0B7A-4BB3-B890-BC51C56AD780}">
      <dsp:nvSpPr>
        <dsp:cNvPr id="4" name="Freeform 3"/>
        <dsp:cNvSpPr/>
      </dsp:nvSpPr>
      <dsp:spPr bwMode="white">
        <a:xfrm>
          <a:off x="1128889" y="1505193"/>
          <a:ext cx="2935111" cy="602077"/>
        </a:xfrm>
        <a:custGeom>
          <a:avLst/>
          <a:gdLst/>
          <a:ahLst/>
          <a:cxnLst/>
          <a:pathLst>
            <a:path w="4622" h="948">
              <a:moveTo>
                <a:pt x="4622" y="0"/>
              </a:moveTo>
              <a:lnTo>
                <a:pt x="4622" y="474"/>
              </a:lnTo>
              <a:lnTo>
                <a:pt x="0" y="474"/>
              </a:lnTo>
              <a:lnTo>
                <a:pt x="0" y="948"/>
              </a:lnTo>
            </a:path>
          </a:pathLst>
        </a:custGeom>
      </dsp:spPr>
      <dsp:style>
        <a:lnRef idx="2">
          <a:schemeClr val="accent3"/>
        </a:lnRef>
        <a:fillRef idx="0">
          <a:schemeClr val="accent2">
            <a:tint val="90000"/>
          </a:schemeClr>
        </a:fillRef>
        <a:effectRef idx="0">
          <a:scrgbClr r="0" g="0" b="0"/>
        </a:effectRef>
        <a:fontRef idx="minor"/>
      </dsp:style>
      <dsp:txXfrm>
        <a:off x="1128889" y="1505193"/>
        <a:ext cx="2935111" cy="602077"/>
      </dsp:txXfrm>
    </dsp:sp>
    <dsp:sp modelId="{A2B81E6B-1052-49BF-85B5-E066DD1BF2BB}">
      <dsp:nvSpPr>
        <dsp:cNvPr id="5" name="Rounded Rectangle 4"/>
        <dsp:cNvSpPr/>
      </dsp:nvSpPr>
      <dsp:spPr bwMode="white">
        <a:xfrm>
          <a:off x="0" y="2107270"/>
          <a:ext cx="2257778" cy="1505193"/>
        </a:xfrm>
        <a:prstGeom prst="roundRect">
          <a:avLst>
            <a:gd name="adj" fmla="val 10000"/>
          </a:avLst>
        </a:prstGeom>
      </dsp:spPr>
      <dsp:style>
        <a:lnRef idx="2">
          <a:schemeClr val="lt1"/>
        </a:lnRef>
        <a:fillRef idx="1">
          <a:schemeClr val="accent3">
            <a:hueOff val="0"/>
            <a:satOff val="0"/>
            <a:lumOff val="0"/>
            <a:alpha val="100000"/>
          </a:schemeClr>
        </a:fillRef>
        <a:effectRef idx="0">
          <a:scrgbClr r="0" g="0" b="0"/>
        </a:effectRef>
        <a:fontRef idx="minor">
          <a:schemeClr val="lt1"/>
        </a:fontRef>
      </dsp:style>
      <dsp:txBody>
        <a:bodyPr lIns="110489" tIns="110489" rIns="110489" bIns="110489" anchor="ctr"/>
        <a:lstStyle>
          <a:lvl1pPr algn="ctr">
            <a:defRPr sz="2900"/>
          </a:lvl1pPr>
          <a:lvl2pPr marL="228600" indent="-228600" algn="ctr">
            <a:defRPr sz="2200"/>
          </a:lvl2pPr>
          <a:lvl3pPr marL="457200" indent="-228600" algn="ctr">
            <a:defRPr sz="2200"/>
          </a:lvl3pPr>
          <a:lvl4pPr marL="685800" indent="-228600" algn="ctr">
            <a:defRPr sz="2200"/>
          </a:lvl4pPr>
          <a:lvl5pPr marL="914400" indent="-228600" algn="ctr">
            <a:defRPr sz="2200"/>
          </a:lvl5pPr>
          <a:lvl6pPr marL="1143000" indent="-228600" algn="ctr">
            <a:defRPr sz="2200"/>
          </a:lvl6pPr>
          <a:lvl7pPr marL="1371600" indent="-228600" algn="ctr">
            <a:defRPr sz="2200"/>
          </a:lvl7pPr>
          <a:lvl8pPr marL="1600200" indent="-228600" algn="ctr">
            <a:defRPr sz="2200"/>
          </a:lvl8pPr>
          <a:lvl9pPr marL="1828800" indent="-228600" algn="ctr">
            <a:defRPr sz="2200"/>
          </a:lvl9pPr>
        </a:lstStyle>
        <a:p>
          <a:pPr lvl="0">
            <a:lnSpc>
              <a:spcPct val="100000"/>
            </a:lnSpc>
            <a:spcBef>
              <a:spcPct val="0"/>
            </a:spcBef>
            <a:spcAft>
              <a:spcPct val="35000"/>
            </a:spcAft>
          </a:pPr>
          <a:r>
            <a:rPr lang="en-US">
              <a:solidFill>
                <a:schemeClr val="tx1"/>
              </a:solidFill>
            </a:rPr>
            <a:t>Mục tiêu đánh giá</a:t>
          </a:r>
        </a:p>
      </dsp:txBody>
      <dsp:txXfrm>
        <a:off x="0" y="2107270"/>
        <a:ext cx="2257778" cy="1505193"/>
      </dsp:txXfrm>
    </dsp:sp>
    <dsp:sp modelId="{E15D0B05-9828-4682-B0FC-412F23224E21}">
      <dsp:nvSpPr>
        <dsp:cNvPr id="6" name="Freeform 5"/>
        <dsp:cNvSpPr/>
      </dsp:nvSpPr>
      <dsp:spPr bwMode="white">
        <a:xfrm>
          <a:off x="4064000" y="1505193"/>
          <a:ext cx="0" cy="602077"/>
        </a:xfrm>
        <a:custGeom>
          <a:avLst/>
          <a:gdLst/>
          <a:ahLst/>
          <a:cxnLst/>
          <a:pathLst>
            <a:path h="948">
              <a:moveTo>
                <a:pt x="0" y="0"/>
              </a:moveTo>
              <a:lnTo>
                <a:pt x="0" y="948"/>
              </a:lnTo>
            </a:path>
          </a:pathLst>
        </a:custGeom>
      </dsp:spPr>
      <dsp:style>
        <a:lnRef idx="2">
          <a:schemeClr val="accent3"/>
        </a:lnRef>
        <a:fillRef idx="0">
          <a:schemeClr val="accent2">
            <a:tint val="90000"/>
          </a:schemeClr>
        </a:fillRef>
        <a:effectRef idx="0">
          <a:scrgbClr r="0" g="0" b="0"/>
        </a:effectRef>
        <a:fontRef idx="minor"/>
      </dsp:style>
      <dsp:txXfrm>
        <a:off x="4064000" y="1505193"/>
        <a:ext cx="0" cy="602077"/>
      </dsp:txXfrm>
    </dsp:sp>
    <dsp:sp modelId="{EB15DBBB-2FB4-43B2-9ADC-364F7EC8E973}">
      <dsp:nvSpPr>
        <dsp:cNvPr id="7" name="Rounded Rectangle 6"/>
        <dsp:cNvSpPr/>
      </dsp:nvSpPr>
      <dsp:spPr bwMode="white">
        <a:xfrm>
          <a:off x="2935111" y="2107270"/>
          <a:ext cx="2257778" cy="1505193"/>
        </a:xfrm>
        <a:prstGeom prst="roundRect">
          <a:avLst>
            <a:gd name="adj" fmla="val 10000"/>
          </a:avLst>
        </a:prstGeom>
      </dsp:spPr>
      <dsp:style>
        <a:lnRef idx="2">
          <a:schemeClr val="lt1"/>
        </a:lnRef>
        <a:fillRef idx="1">
          <a:schemeClr val="accent3">
            <a:hueOff val="0"/>
            <a:satOff val="0"/>
            <a:lumOff val="0"/>
            <a:alpha val="100000"/>
          </a:schemeClr>
        </a:fillRef>
        <a:effectRef idx="0">
          <a:scrgbClr r="0" g="0" b="0"/>
        </a:effectRef>
        <a:fontRef idx="minor">
          <a:schemeClr val="lt1"/>
        </a:fontRef>
      </dsp:style>
      <dsp:txBody>
        <a:bodyPr lIns="110489" tIns="110489" rIns="110489" bIns="110489" anchor="ctr"/>
        <a:lstStyle>
          <a:lvl1pPr algn="ctr">
            <a:defRPr sz="2900"/>
          </a:lvl1pPr>
          <a:lvl2pPr marL="228600" indent="-228600" algn="ctr">
            <a:defRPr sz="2200"/>
          </a:lvl2pPr>
          <a:lvl3pPr marL="457200" indent="-228600" algn="ctr">
            <a:defRPr sz="2200"/>
          </a:lvl3pPr>
          <a:lvl4pPr marL="685800" indent="-228600" algn="ctr">
            <a:defRPr sz="2200"/>
          </a:lvl4pPr>
          <a:lvl5pPr marL="914400" indent="-228600" algn="ctr">
            <a:defRPr sz="2200"/>
          </a:lvl5pPr>
          <a:lvl6pPr marL="1143000" indent="-228600" algn="ctr">
            <a:defRPr sz="2200"/>
          </a:lvl6pPr>
          <a:lvl7pPr marL="1371600" indent="-228600" algn="ctr">
            <a:defRPr sz="2200"/>
          </a:lvl7pPr>
          <a:lvl8pPr marL="1600200" indent="-228600" algn="ctr">
            <a:defRPr sz="2200"/>
          </a:lvl8pPr>
          <a:lvl9pPr marL="1828800" indent="-228600" algn="ctr">
            <a:defRPr sz="2200"/>
          </a:lvl9pPr>
        </a:lstStyle>
        <a:p>
          <a:pPr lvl="0">
            <a:lnSpc>
              <a:spcPct val="100000"/>
            </a:lnSpc>
            <a:spcBef>
              <a:spcPct val="0"/>
            </a:spcBef>
            <a:spcAft>
              <a:spcPct val="35000"/>
            </a:spcAft>
          </a:pPr>
          <a:r>
            <a:rPr lang="en-US">
              <a:solidFill>
                <a:schemeClr val="tx1"/>
              </a:solidFill>
            </a:rPr>
            <a:t>Yêu cầu đánh giá</a:t>
          </a:r>
        </a:p>
      </dsp:txBody>
      <dsp:txXfrm>
        <a:off x="2935111" y="2107270"/>
        <a:ext cx="2257778" cy="1505193"/>
      </dsp:txXfrm>
    </dsp:sp>
    <dsp:sp modelId="{C0C0F8BE-A51F-42BA-A3CA-32A914F0F6FD}">
      <dsp:nvSpPr>
        <dsp:cNvPr id="8" name="Freeform 7"/>
        <dsp:cNvSpPr/>
      </dsp:nvSpPr>
      <dsp:spPr bwMode="white">
        <a:xfrm>
          <a:off x="4064000" y="1505193"/>
          <a:ext cx="2935111" cy="602077"/>
        </a:xfrm>
        <a:custGeom>
          <a:avLst/>
          <a:gdLst/>
          <a:ahLst/>
          <a:cxnLst/>
          <a:pathLst>
            <a:path w="4622" h="948">
              <a:moveTo>
                <a:pt x="0" y="0"/>
              </a:moveTo>
              <a:lnTo>
                <a:pt x="0" y="474"/>
              </a:lnTo>
              <a:lnTo>
                <a:pt x="4622" y="474"/>
              </a:lnTo>
              <a:lnTo>
                <a:pt x="4622" y="948"/>
              </a:lnTo>
            </a:path>
          </a:pathLst>
        </a:custGeom>
      </dsp:spPr>
      <dsp:style>
        <a:lnRef idx="2">
          <a:schemeClr val="accent3"/>
        </a:lnRef>
        <a:fillRef idx="0">
          <a:schemeClr val="accent2">
            <a:tint val="90000"/>
          </a:schemeClr>
        </a:fillRef>
        <a:effectRef idx="0">
          <a:scrgbClr r="0" g="0" b="0"/>
        </a:effectRef>
        <a:fontRef idx="minor"/>
      </dsp:style>
      <dsp:txXfrm>
        <a:off x="4064000" y="1505193"/>
        <a:ext cx="2935111" cy="602077"/>
      </dsp:txXfrm>
    </dsp:sp>
    <dsp:sp modelId="{13927C7E-FA46-4C25-824B-54296CC3F2F0}">
      <dsp:nvSpPr>
        <dsp:cNvPr id="9" name="Rounded Rectangle 8"/>
        <dsp:cNvSpPr/>
      </dsp:nvSpPr>
      <dsp:spPr bwMode="white">
        <a:xfrm>
          <a:off x="5870222" y="2107270"/>
          <a:ext cx="2257778" cy="1505193"/>
        </a:xfrm>
        <a:prstGeom prst="roundRect">
          <a:avLst>
            <a:gd name="adj" fmla="val 10000"/>
          </a:avLst>
        </a:prstGeom>
      </dsp:spPr>
      <dsp:style>
        <a:lnRef idx="2">
          <a:schemeClr val="lt1"/>
        </a:lnRef>
        <a:fillRef idx="1">
          <a:schemeClr val="accent3">
            <a:hueOff val="0"/>
            <a:satOff val="0"/>
            <a:lumOff val="0"/>
            <a:alpha val="100000"/>
          </a:schemeClr>
        </a:fillRef>
        <a:effectRef idx="0">
          <a:scrgbClr r="0" g="0" b="0"/>
        </a:effectRef>
        <a:fontRef idx="minor">
          <a:schemeClr val="lt1"/>
        </a:fontRef>
      </dsp:style>
      <dsp:txBody>
        <a:bodyPr lIns="110489" tIns="110489" rIns="110489" bIns="110489" anchor="ctr"/>
        <a:lstStyle>
          <a:lvl1pPr algn="ctr">
            <a:defRPr sz="2900"/>
          </a:lvl1pPr>
          <a:lvl2pPr marL="228600" indent="-228600" algn="ctr">
            <a:defRPr sz="2200"/>
          </a:lvl2pPr>
          <a:lvl3pPr marL="457200" indent="-228600" algn="ctr">
            <a:defRPr sz="2200"/>
          </a:lvl3pPr>
          <a:lvl4pPr marL="685800" indent="-228600" algn="ctr">
            <a:defRPr sz="2200"/>
          </a:lvl4pPr>
          <a:lvl5pPr marL="914400" indent="-228600" algn="ctr">
            <a:defRPr sz="2200"/>
          </a:lvl5pPr>
          <a:lvl6pPr marL="1143000" indent="-228600" algn="ctr">
            <a:defRPr sz="2200"/>
          </a:lvl6pPr>
          <a:lvl7pPr marL="1371600" indent="-228600" algn="ctr">
            <a:defRPr sz="2200"/>
          </a:lvl7pPr>
          <a:lvl8pPr marL="1600200" indent="-228600" algn="ctr">
            <a:defRPr sz="2200"/>
          </a:lvl8pPr>
          <a:lvl9pPr marL="1828800" indent="-228600" algn="ctr">
            <a:defRPr sz="2200"/>
          </a:lvl9pPr>
        </a:lstStyle>
        <a:p>
          <a:pPr lvl="0">
            <a:lnSpc>
              <a:spcPct val="100000"/>
            </a:lnSpc>
            <a:spcBef>
              <a:spcPct val="0"/>
            </a:spcBef>
            <a:spcAft>
              <a:spcPct val="35000"/>
            </a:spcAft>
          </a:pPr>
          <a:r>
            <a:rPr lang="en-US">
              <a:solidFill>
                <a:schemeClr val="tx1"/>
              </a:solidFill>
            </a:rPr>
            <a:t>Cách thức đánh giá</a:t>
          </a:r>
        </a:p>
      </dsp:txBody>
      <dsp:txXfrm>
        <a:off x="5870222" y="2107270"/>
        <a:ext cx="2257778" cy="1505193"/>
      </dsp:txXfrm>
    </dsp:sp>
  </dsp:spTree>
</dsp:drawing>
</file>

<file path=ppt/diagrams/drawing9.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10515600" cy="2940984"/>
        <a:chOff x="0" y="0"/>
        <a:chExt cx="10515600" cy="2940984"/>
      </a:xfrm>
    </dsp:grpSpPr>
    <dsp:sp modelId="{6C269313-1E21-4E41-BF0B-7F0415C6BAC0}">
      <dsp:nvSpPr>
        <dsp:cNvPr id="3" name="Rounded Rectangle 2"/>
        <dsp:cNvSpPr/>
      </dsp:nvSpPr>
      <dsp:spPr bwMode="white">
        <a:xfrm>
          <a:off x="0" y="484655"/>
          <a:ext cx="1752600" cy="876300"/>
        </a:xfrm>
        <a:prstGeom prst="roundRect">
          <a:avLst>
            <a:gd name="adj" fmla="val 10000"/>
          </a:avLst>
        </a:prstGeom>
        <a:solidFill>
          <a:schemeClr val="accent4"/>
        </a:solidFill>
      </dsp:spPr>
      <dsp:style>
        <a:lnRef idx="2">
          <a:schemeClr val="lt1"/>
        </a:lnRef>
        <a:fillRef idx="1">
          <a:schemeClr val="accent1"/>
        </a:fillRef>
        <a:effectRef idx="0">
          <a:scrgbClr r="0" g="0" b="0"/>
        </a:effectRef>
        <a:fontRef idx="minor">
          <a:schemeClr val="lt1"/>
        </a:fontRef>
      </dsp:style>
      <dsp:txBody>
        <a:bodyPr lIns="53340" tIns="35560" rIns="53340" bIns="355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2800" dirty="0" err="1">
              <a:solidFill>
                <a:schemeClr val="tx1"/>
              </a:solidFill>
            </a:rPr>
            <a:t>Kì</a:t>
          </a:r>
          <a:r>
            <a:rPr lang="en-US" sz="2800" dirty="0">
              <a:solidFill>
                <a:schemeClr val="tx1"/>
              </a:solidFill>
            </a:rPr>
            <a:t> 1</a:t>
          </a:r>
        </a:p>
      </dsp:txBody>
      <dsp:txXfrm>
        <a:off x="0" y="484655"/>
        <a:ext cx="1752600" cy="876300"/>
      </dsp:txXfrm>
    </dsp:sp>
    <dsp:sp modelId="{11A1B77D-1D55-4159-B204-9654A309F09C}">
      <dsp:nvSpPr>
        <dsp:cNvPr id="5" name="Freeform 4"/>
        <dsp:cNvSpPr/>
      </dsp:nvSpPr>
      <dsp:spPr bwMode="white">
        <a:xfrm>
          <a:off x="175260" y="1360955"/>
          <a:ext cx="175260" cy="657225"/>
        </a:xfrm>
        <a:custGeom>
          <a:avLst/>
          <a:gdLst/>
          <a:ahLst/>
          <a:cxnLst/>
          <a:pathLst>
            <a:path w="276" h="1035">
              <a:moveTo>
                <a:pt x="0" y="0"/>
              </a:moveTo>
              <a:lnTo>
                <a:pt x="0" y="1035"/>
              </a:lnTo>
              <a:lnTo>
                <a:pt x="276" y="1035"/>
              </a:lnTo>
            </a:path>
          </a:pathLst>
        </a:custGeom>
      </dsp:spPr>
      <dsp:style>
        <a:lnRef idx="2">
          <a:schemeClr val="accent1">
            <a:shade val="60000"/>
          </a:schemeClr>
        </a:lnRef>
        <a:fillRef idx="0">
          <a:schemeClr val="accent1"/>
        </a:fillRef>
        <a:effectRef idx="0">
          <a:scrgbClr r="0" g="0" b="0"/>
        </a:effectRef>
        <a:fontRef idx="minor"/>
      </dsp:style>
      <dsp:txXfrm>
        <a:off x="175260" y="1360955"/>
        <a:ext cx="175260" cy="657225"/>
      </dsp:txXfrm>
    </dsp:sp>
    <dsp:sp modelId="{6CBC7B21-D5BF-4366-9F4A-DCDA600925BB}">
      <dsp:nvSpPr>
        <dsp:cNvPr id="6" name="Rounded Rectangle 5"/>
        <dsp:cNvSpPr/>
      </dsp:nvSpPr>
      <dsp:spPr bwMode="white">
        <a:xfrm>
          <a:off x="350520" y="1580030"/>
          <a:ext cx="1402080" cy="876300"/>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lIns="53340" tIns="35560" rIns="53340" bIns="355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2800" dirty="0">
              <a:solidFill>
                <a:schemeClr val="dk1"/>
              </a:solidFill>
            </a:rPr>
            <a:t>260 </a:t>
          </a:r>
          <a:r>
            <a:rPr lang="en-US" sz="2800" dirty="0" err="1">
              <a:solidFill>
                <a:schemeClr val="dk1"/>
              </a:solidFill>
            </a:rPr>
            <a:t>tiết</a:t>
          </a:r>
          <a:endParaRPr lang="en-US" sz="2800" dirty="0">
            <a:solidFill>
              <a:schemeClr val="dk1"/>
            </a:solidFill>
          </a:endParaRPr>
        </a:p>
      </dsp:txBody>
      <dsp:txXfrm>
        <a:off x="350520" y="1580030"/>
        <a:ext cx="1402080" cy="876300"/>
      </dsp:txXfrm>
    </dsp:sp>
    <dsp:sp modelId="{29993E96-6E42-4C1C-817E-E81CF8D707D3}">
      <dsp:nvSpPr>
        <dsp:cNvPr id="7" name="Rounded Rectangle 6"/>
        <dsp:cNvSpPr/>
      </dsp:nvSpPr>
      <dsp:spPr bwMode="white">
        <a:xfrm>
          <a:off x="2190750" y="484655"/>
          <a:ext cx="1752600" cy="876300"/>
        </a:xfrm>
        <a:prstGeom prst="roundRect">
          <a:avLst>
            <a:gd name="adj" fmla="val 10000"/>
          </a:avLst>
        </a:prstGeom>
        <a:solidFill>
          <a:schemeClr val="accent4"/>
        </a:solidFill>
      </dsp:spPr>
      <dsp:style>
        <a:lnRef idx="2">
          <a:schemeClr val="lt1"/>
        </a:lnRef>
        <a:fillRef idx="1">
          <a:schemeClr val="accent1"/>
        </a:fillRef>
        <a:effectRef idx="0">
          <a:scrgbClr r="0" g="0" b="0"/>
        </a:effectRef>
        <a:fontRef idx="minor">
          <a:schemeClr val="lt1"/>
        </a:fontRef>
      </dsp:style>
      <dsp:txBody>
        <a:bodyPr lIns="53340" tIns="35560" rIns="53340" bIns="355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2800" dirty="0" err="1">
              <a:solidFill>
                <a:schemeClr val="tx1"/>
              </a:solidFill>
            </a:rPr>
            <a:t>Kì</a:t>
          </a:r>
          <a:r>
            <a:rPr lang="en-US" sz="2800" dirty="0">
              <a:solidFill>
                <a:schemeClr val="tx1"/>
              </a:solidFill>
            </a:rPr>
            <a:t> 2</a:t>
          </a:r>
        </a:p>
      </dsp:txBody>
      <dsp:txXfrm>
        <a:off x="2190750" y="484655"/>
        <a:ext cx="1752600" cy="876300"/>
      </dsp:txXfrm>
    </dsp:sp>
    <dsp:sp modelId="{EB141517-1A49-4FCB-8362-A69281123D28}">
      <dsp:nvSpPr>
        <dsp:cNvPr id="9" name="Freeform 8"/>
        <dsp:cNvSpPr/>
      </dsp:nvSpPr>
      <dsp:spPr bwMode="white">
        <a:xfrm>
          <a:off x="2366010" y="1360955"/>
          <a:ext cx="175260" cy="657225"/>
        </a:xfrm>
        <a:custGeom>
          <a:avLst/>
          <a:gdLst/>
          <a:ahLst/>
          <a:cxnLst/>
          <a:pathLst>
            <a:path w="276" h="1035">
              <a:moveTo>
                <a:pt x="0" y="0"/>
              </a:moveTo>
              <a:lnTo>
                <a:pt x="0" y="1035"/>
              </a:lnTo>
              <a:lnTo>
                <a:pt x="276" y="1035"/>
              </a:lnTo>
            </a:path>
          </a:pathLst>
        </a:custGeom>
      </dsp:spPr>
      <dsp:style>
        <a:lnRef idx="2">
          <a:schemeClr val="accent1">
            <a:shade val="60000"/>
          </a:schemeClr>
        </a:lnRef>
        <a:fillRef idx="0">
          <a:schemeClr val="accent1"/>
        </a:fillRef>
        <a:effectRef idx="0">
          <a:scrgbClr r="0" g="0" b="0"/>
        </a:effectRef>
        <a:fontRef idx="minor"/>
      </dsp:style>
      <dsp:txXfrm>
        <a:off x="2366010" y="1360955"/>
        <a:ext cx="175260" cy="657225"/>
      </dsp:txXfrm>
    </dsp:sp>
    <dsp:sp modelId="{2ACC425E-431C-4BAC-8D3D-C0D92095A400}">
      <dsp:nvSpPr>
        <dsp:cNvPr id="10" name="Rounded Rectangle 9"/>
        <dsp:cNvSpPr/>
      </dsp:nvSpPr>
      <dsp:spPr bwMode="white">
        <a:xfrm>
          <a:off x="2541270" y="1580030"/>
          <a:ext cx="1402080" cy="876300"/>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lIns="53340" tIns="35560" rIns="53340" bIns="355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2800" dirty="0">
              <a:solidFill>
                <a:schemeClr val="dk1"/>
              </a:solidFill>
            </a:rPr>
            <a:t>175 </a:t>
          </a:r>
          <a:r>
            <a:rPr lang="en-US" sz="2800" dirty="0" err="1">
              <a:solidFill>
                <a:schemeClr val="dk1"/>
              </a:solidFill>
            </a:rPr>
            <a:t>tiết</a:t>
          </a:r>
          <a:endParaRPr lang="en-US" sz="2800" dirty="0">
            <a:solidFill>
              <a:schemeClr val="dk1"/>
            </a:solidFill>
          </a:endParaRPr>
        </a:p>
      </dsp:txBody>
      <dsp:txXfrm>
        <a:off x="2541270" y="1580030"/>
        <a:ext cx="1402080" cy="876300"/>
      </dsp:txXfrm>
    </dsp:sp>
    <dsp:sp modelId="{713CDBD4-4290-4A42-8D7F-9A013621443C}">
      <dsp:nvSpPr>
        <dsp:cNvPr id="11" name="Rounded Rectangle 10"/>
        <dsp:cNvSpPr/>
      </dsp:nvSpPr>
      <dsp:spPr bwMode="white">
        <a:xfrm>
          <a:off x="4381500" y="484655"/>
          <a:ext cx="1752600" cy="876300"/>
        </a:xfrm>
        <a:prstGeom prst="roundRect">
          <a:avLst>
            <a:gd name="adj" fmla="val 10000"/>
          </a:avLst>
        </a:prstGeom>
        <a:solidFill>
          <a:schemeClr val="accent4"/>
        </a:solidFill>
      </dsp:spPr>
      <dsp:style>
        <a:lnRef idx="2">
          <a:schemeClr val="lt1"/>
        </a:lnRef>
        <a:fillRef idx="1">
          <a:schemeClr val="accent1"/>
        </a:fillRef>
        <a:effectRef idx="0">
          <a:scrgbClr r="0" g="0" b="0"/>
        </a:effectRef>
        <a:fontRef idx="minor">
          <a:schemeClr val="lt1"/>
        </a:fontRef>
      </dsp:style>
      <dsp:txBody>
        <a:bodyPr lIns="53340" tIns="35560" rIns="53340" bIns="355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2800">
              <a:solidFill>
                <a:schemeClr val="tx1"/>
              </a:solidFill>
            </a:rPr>
            <a:t>Kì 3</a:t>
          </a:r>
        </a:p>
      </dsp:txBody>
      <dsp:txXfrm>
        <a:off x="4381500" y="484655"/>
        <a:ext cx="1752600" cy="876300"/>
      </dsp:txXfrm>
    </dsp:sp>
    <dsp:sp modelId="{6341265B-BFB8-4BCF-BCBE-262D74318B77}">
      <dsp:nvSpPr>
        <dsp:cNvPr id="13" name="Freeform 12"/>
        <dsp:cNvSpPr/>
      </dsp:nvSpPr>
      <dsp:spPr bwMode="white">
        <a:xfrm>
          <a:off x="4556760" y="1360955"/>
          <a:ext cx="175260" cy="657225"/>
        </a:xfrm>
        <a:custGeom>
          <a:avLst/>
          <a:gdLst/>
          <a:ahLst/>
          <a:cxnLst/>
          <a:pathLst>
            <a:path w="276" h="1035">
              <a:moveTo>
                <a:pt x="0" y="0"/>
              </a:moveTo>
              <a:lnTo>
                <a:pt x="0" y="1035"/>
              </a:lnTo>
              <a:lnTo>
                <a:pt x="276" y="1035"/>
              </a:lnTo>
            </a:path>
          </a:pathLst>
        </a:custGeom>
      </dsp:spPr>
      <dsp:style>
        <a:lnRef idx="2">
          <a:schemeClr val="accent1">
            <a:shade val="60000"/>
          </a:schemeClr>
        </a:lnRef>
        <a:fillRef idx="0">
          <a:schemeClr val="accent1"/>
        </a:fillRef>
        <a:effectRef idx="0">
          <a:scrgbClr r="0" g="0" b="0"/>
        </a:effectRef>
        <a:fontRef idx="minor"/>
      </dsp:style>
      <dsp:txXfrm>
        <a:off x="4556760" y="1360955"/>
        <a:ext cx="175260" cy="657225"/>
      </dsp:txXfrm>
    </dsp:sp>
    <dsp:sp modelId="{7BB5A785-F985-49E5-830E-4131E143CF4C}">
      <dsp:nvSpPr>
        <dsp:cNvPr id="14" name="Rounded Rectangle 13"/>
        <dsp:cNvSpPr/>
      </dsp:nvSpPr>
      <dsp:spPr bwMode="white">
        <a:xfrm>
          <a:off x="4732020" y="1580030"/>
          <a:ext cx="1402080" cy="876300"/>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lIns="53340" tIns="35560" rIns="53340" bIns="355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2800" dirty="0">
              <a:solidFill>
                <a:schemeClr val="dk1"/>
              </a:solidFill>
            </a:rPr>
            <a:t>170 </a:t>
          </a:r>
          <a:r>
            <a:rPr lang="en-US" sz="2800" dirty="0" err="1">
              <a:solidFill>
                <a:schemeClr val="dk1"/>
              </a:solidFill>
            </a:rPr>
            <a:t>tiết</a:t>
          </a:r>
          <a:endParaRPr lang="en-US" sz="2800" dirty="0">
            <a:solidFill>
              <a:schemeClr val="dk1"/>
            </a:solidFill>
          </a:endParaRPr>
        </a:p>
      </dsp:txBody>
      <dsp:txXfrm>
        <a:off x="4732020" y="1580030"/>
        <a:ext cx="1402080" cy="876300"/>
      </dsp:txXfrm>
    </dsp:sp>
    <dsp:sp modelId="{34AF1F15-5B88-49A7-8FE0-2325BFC94320}">
      <dsp:nvSpPr>
        <dsp:cNvPr id="15" name="Rounded Rectangle 14"/>
        <dsp:cNvSpPr/>
      </dsp:nvSpPr>
      <dsp:spPr bwMode="white">
        <a:xfrm>
          <a:off x="6572250" y="484655"/>
          <a:ext cx="1752600" cy="876300"/>
        </a:xfrm>
        <a:prstGeom prst="roundRect">
          <a:avLst>
            <a:gd name="adj" fmla="val 10000"/>
          </a:avLst>
        </a:prstGeom>
        <a:solidFill>
          <a:schemeClr val="accent6">
            <a:lumMod val="75000"/>
          </a:schemeClr>
        </a:solidFill>
      </dsp:spPr>
      <dsp:style>
        <a:lnRef idx="2">
          <a:schemeClr val="lt1"/>
        </a:lnRef>
        <a:fillRef idx="1">
          <a:schemeClr val="accent1"/>
        </a:fillRef>
        <a:effectRef idx="0">
          <a:scrgbClr r="0" g="0" b="0"/>
        </a:effectRef>
        <a:fontRef idx="minor">
          <a:schemeClr val="lt1"/>
        </a:fontRef>
      </dsp:style>
      <dsp:txBody>
        <a:bodyPr lIns="53340" tIns="35560" rIns="53340" bIns="355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2800">
              <a:solidFill>
                <a:schemeClr val="tx1"/>
              </a:solidFill>
            </a:rPr>
            <a:t>Kì 4</a:t>
          </a:r>
        </a:p>
      </dsp:txBody>
      <dsp:txXfrm>
        <a:off x="6572250" y="484655"/>
        <a:ext cx="1752600" cy="876300"/>
      </dsp:txXfrm>
    </dsp:sp>
    <dsp:sp modelId="{A63B134C-BC12-48B0-A6BC-C62AA938BB7C}">
      <dsp:nvSpPr>
        <dsp:cNvPr id="17" name="Freeform 16"/>
        <dsp:cNvSpPr/>
      </dsp:nvSpPr>
      <dsp:spPr bwMode="white">
        <a:xfrm>
          <a:off x="6747510" y="1360955"/>
          <a:ext cx="175260" cy="657225"/>
        </a:xfrm>
        <a:custGeom>
          <a:avLst/>
          <a:gdLst/>
          <a:ahLst/>
          <a:cxnLst/>
          <a:pathLst>
            <a:path w="276" h="1035">
              <a:moveTo>
                <a:pt x="0" y="0"/>
              </a:moveTo>
              <a:lnTo>
                <a:pt x="0" y="1035"/>
              </a:lnTo>
              <a:lnTo>
                <a:pt x="276" y="1035"/>
              </a:lnTo>
            </a:path>
          </a:pathLst>
        </a:custGeom>
      </dsp:spPr>
      <dsp:style>
        <a:lnRef idx="2">
          <a:schemeClr val="accent1">
            <a:shade val="60000"/>
          </a:schemeClr>
        </a:lnRef>
        <a:fillRef idx="0">
          <a:schemeClr val="accent1"/>
        </a:fillRef>
        <a:effectRef idx="0">
          <a:scrgbClr r="0" g="0" b="0"/>
        </a:effectRef>
        <a:fontRef idx="minor"/>
      </dsp:style>
      <dsp:txXfrm>
        <a:off x="6747510" y="1360955"/>
        <a:ext cx="175260" cy="657225"/>
      </dsp:txXfrm>
    </dsp:sp>
    <dsp:sp modelId="{6977199F-1603-4E23-875F-84EDFED37997}">
      <dsp:nvSpPr>
        <dsp:cNvPr id="18" name="Rounded Rectangle 17"/>
        <dsp:cNvSpPr/>
      </dsp:nvSpPr>
      <dsp:spPr bwMode="white">
        <a:xfrm>
          <a:off x="6922770" y="1580030"/>
          <a:ext cx="1402080" cy="876300"/>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lIns="53340" tIns="35560" rIns="53340" bIns="355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2800" dirty="0">
              <a:solidFill>
                <a:schemeClr val="dk1"/>
              </a:solidFill>
            </a:rPr>
            <a:t>185 </a:t>
          </a:r>
          <a:r>
            <a:rPr lang="en-US" sz="2800" dirty="0" err="1">
              <a:solidFill>
                <a:schemeClr val="dk1"/>
              </a:solidFill>
            </a:rPr>
            <a:t>tiết</a:t>
          </a:r>
          <a:endParaRPr lang="en-US" sz="2800" dirty="0">
            <a:solidFill>
              <a:schemeClr val="dk1"/>
            </a:solidFill>
          </a:endParaRPr>
        </a:p>
      </dsp:txBody>
      <dsp:txXfrm>
        <a:off x="6922770" y="1580030"/>
        <a:ext cx="1402080" cy="876300"/>
      </dsp:txXfrm>
    </dsp:sp>
    <dsp:sp modelId="{B3677169-421B-47B3-A676-9E0715D55F7D}">
      <dsp:nvSpPr>
        <dsp:cNvPr id="19" name="Rounded Rectangle 18"/>
        <dsp:cNvSpPr/>
      </dsp:nvSpPr>
      <dsp:spPr bwMode="white">
        <a:xfrm>
          <a:off x="8763000" y="484655"/>
          <a:ext cx="1752600" cy="876300"/>
        </a:xfrm>
        <a:prstGeom prst="roundRect">
          <a:avLst>
            <a:gd name="adj" fmla="val 10000"/>
          </a:avLst>
        </a:prstGeom>
        <a:solidFill>
          <a:schemeClr val="accent6">
            <a:lumMod val="75000"/>
          </a:schemeClr>
        </a:solidFill>
      </dsp:spPr>
      <dsp:style>
        <a:lnRef idx="2">
          <a:schemeClr val="lt1"/>
        </a:lnRef>
        <a:fillRef idx="1">
          <a:schemeClr val="accent1"/>
        </a:fillRef>
        <a:effectRef idx="0">
          <a:scrgbClr r="0" g="0" b="0"/>
        </a:effectRef>
        <a:fontRef idx="minor">
          <a:schemeClr val="lt1"/>
        </a:fontRef>
      </dsp:style>
      <dsp:txBody>
        <a:bodyPr lIns="53340" tIns="35560" rIns="53340" bIns="355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2800" dirty="0" err="1">
              <a:solidFill>
                <a:schemeClr val="tx1"/>
              </a:solidFill>
            </a:rPr>
            <a:t>Kì</a:t>
          </a:r>
          <a:r>
            <a:rPr lang="en-US" sz="2800" dirty="0">
              <a:solidFill>
                <a:schemeClr val="tx1"/>
              </a:solidFill>
            </a:rPr>
            <a:t> 5</a:t>
          </a:r>
        </a:p>
      </dsp:txBody>
      <dsp:txXfrm>
        <a:off x="8763000" y="484655"/>
        <a:ext cx="1752600" cy="876300"/>
      </dsp:txXfrm>
    </dsp:sp>
    <dsp:sp modelId="{66846CD4-8FFB-466D-9854-42DC3E0AFDC1}">
      <dsp:nvSpPr>
        <dsp:cNvPr id="21" name="Freeform 20"/>
        <dsp:cNvSpPr/>
      </dsp:nvSpPr>
      <dsp:spPr bwMode="white">
        <a:xfrm>
          <a:off x="8938260" y="1360955"/>
          <a:ext cx="175260" cy="657225"/>
        </a:xfrm>
        <a:custGeom>
          <a:avLst/>
          <a:gdLst/>
          <a:ahLst/>
          <a:cxnLst/>
          <a:pathLst>
            <a:path w="276" h="1035">
              <a:moveTo>
                <a:pt x="0" y="0"/>
              </a:moveTo>
              <a:lnTo>
                <a:pt x="0" y="1035"/>
              </a:lnTo>
              <a:lnTo>
                <a:pt x="276" y="1035"/>
              </a:lnTo>
            </a:path>
          </a:pathLst>
        </a:custGeom>
      </dsp:spPr>
      <dsp:style>
        <a:lnRef idx="2">
          <a:schemeClr val="accent1">
            <a:shade val="60000"/>
          </a:schemeClr>
        </a:lnRef>
        <a:fillRef idx="0">
          <a:schemeClr val="accent1"/>
        </a:fillRef>
        <a:effectRef idx="0">
          <a:scrgbClr r="0" g="0" b="0"/>
        </a:effectRef>
        <a:fontRef idx="minor"/>
      </dsp:style>
      <dsp:txXfrm>
        <a:off x="8938260" y="1360955"/>
        <a:ext cx="175260" cy="657225"/>
      </dsp:txXfrm>
    </dsp:sp>
    <dsp:sp modelId="{771982D3-531E-4834-8B75-55C410EF0E8A}">
      <dsp:nvSpPr>
        <dsp:cNvPr id="22" name="Rounded Rectangle 21"/>
        <dsp:cNvSpPr/>
      </dsp:nvSpPr>
      <dsp:spPr bwMode="white">
        <a:xfrm>
          <a:off x="9113520" y="1580030"/>
          <a:ext cx="1402080" cy="876300"/>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lIns="53340" tIns="35560" rIns="53340" bIns="355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2800" dirty="0">
              <a:solidFill>
                <a:schemeClr val="dk1"/>
              </a:solidFill>
            </a:rPr>
            <a:t>187 </a:t>
          </a:r>
          <a:r>
            <a:rPr lang="en-US" sz="2800" dirty="0" err="1">
              <a:solidFill>
                <a:schemeClr val="dk1"/>
              </a:solidFill>
            </a:rPr>
            <a:t>tiết</a:t>
          </a:r>
          <a:endParaRPr lang="en-US" sz="2800" dirty="0">
            <a:solidFill>
              <a:schemeClr val="dk1"/>
            </a:solidFill>
          </a:endParaRPr>
        </a:p>
      </dsp:txBody>
      <dsp:txXfrm>
        <a:off x="9113520" y="1580030"/>
        <a:ext cx="1402080" cy="876300"/>
      </dsp:txXfrm>
    </dsp:sp>
    <dsp:sp modelId="{D7B204CE-2712-433E-9297-561F666398B8}">
      <dsp:nvSpPr>
        <dsp:cNvPr id="4" name="Rounded Rectangle 3" hidden="1"/>
        <dsp:cNvSpPr/>
      </dsp:nvSpPr>
      <dsp:spPr>
        <a:xfrm>
          <a:off x="0" y="484655"/>
          <a:ext cx="350520" cy="876300"/>
        </a:xfrm>
        <a:prstGeom prst="roundRect">
          <a:avLst>
            <a:gd name="adj" fmla="val 10000"/>
          </a:avLst>
        </a:prstGeom>
      </dsp:spPr>
      <dsp:txXfrm>
        <a:off x="0" y="484655"/>
        <a:ext cx="350520" cy="876300"/>
      </dsp:txXfrm>
    </dsp:sp>
    <dsp:sp modelId="{6A1C6BF0-D983-450F-AC0B-5F7F9AE15016}">
      <dsp:nvSpPr>
        <dsp:cNvPr id="8" name="Rounded Rectangle 7" hidden="1"/>
        <dsp:cNvSpPr/>
      </dsp:nvSpPr>
      <dsp:spPr>
        <a:xfrm>
          <a:off x="2190750" y="484655"/>
          <a:ext cx="350520" cy="876300"/>
        </a:xfrm>
        <a:prstGeom prst="roundRect">
          <a:avLst>
            <a:gd name="adj" fmla="val 10000"/>
          </a:avLst>
        </a:prstGeom>
      </dsp:spPr>
      <dsp:txXfrm>
        <a:off x="2190750" y="484655"/>
        <a:ext cx="350520" cy="876300"/>
      </dsp:txXfrm>
    </dsp:sp>
    <dsp:sp modelId="{6BEC7464-B970-4798-A7FC-20A0A5779A28}">
      <dsp:nvSpPr>
        <dsp:cNvPr id="12" name="Rounded Rectangle 11" hidden="1"/>
        <dsp:cNvSpPr/>
      </dsp:nvSpPr>
      <dsp:spPr>
        <a:xfrm>
          <a:off x="4381500" y="484655"/>
          <a:ext cx="350520" cy="876300"/>
        </a:xfrm>
        <a:prstGeom prst="roundRect">
          <a:avLst>
            <a:gd name="adj" fmla="val 10000"/>
          </a:avLst>
        </a:prstGeom>
      </dsp:spPr>
      <dsp:txXfrm>
        <a:off x="4381500" y="484655"/>
        <a:ext cx="350520" cy="876300"/>
      </dsp:txXfrm>
    </dsp:sp>
    <dsp:sp modelId="{611A3AF9-8F42-4216-9EFA-3938C4E4108B}">
      <dsp:nvSpPr>
        <dsp:cNvPr id="16" name="Rounded Rectangle 15" hidden="1"/>
        <dsp:cNvSpPr/>
      </dsp:nvSpPr>
      <dsp:spPr>
        <a:xfrm>
          <a:off x="6572250" y="484655"/>
          <a:ext cx="350520" cy="876300"/>
        </a:xfrm>
        <a:prstGeom prst="roundRect">
          <a:avLst>
            <a:gd name="adj" fmla="val 10000"/>
          </a:avLst>
        </a:prstGeom>
      </dsp:spPr>
      <dsp:txXfrm>
        <a:off x="6572250" y="484655"/>
        <a:ext cx="350520" cy="876300"/>
      </dsp:txXfrm>
    </dsp:sp>
    <dsp:sp modelId="{468A328E-A279-4A29-9027-65D1FAC5C848}">
      <dsp:nvSpPr>
        <dsp:cNvPr id="20" name="Rounded Rectangle 19" hidden="1"/>
        <dsp:cNvSpPr/>
      </dsp:nvSpPr>
      <dsp:spPr>
        <a:xfrm>
          <a:off x="8763000" y="484655"/>
          <a:ext cx="350520" cy="876300"/>
        </a:xfrm>
        <a:prstGeom prst="roundRect">
          <a:avLst>
            <a:gd name="adj" fmla="val 10000"/>
          </a:avLst>
        </a:prstGeom>
      </dsp:spPr>
      <dsp:txXfrm>
        <a:off x="8763000" y="484655"/>
        <a:ext cx="350520" cy="8763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linDir" val="fromT"/>
              <dgm:param type="chAlign" val="l"/>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srcNode" val="rootConnector"/>
                        <dgm:param type="dim" val="1D"/>
                        <dgm:param type="endSty" val="noArr"/>
                        <dgm:param type="connRout" val="bend"/>
                        <dgm:param type="begPts" val="bCtr"/>
                        <dgm:param type="endPts" val="midL"/>
                      </dgm:alg>
                    </dgm:if>
                    <dgm:else name="Name16">
                      <dgm:alg type="conn">
                        <dgm:param type="srcNode" val="rootConnector"/>
                        <dgm:param type="dim" val="1D"/>
                        <dgm:param type="endSty" val="noArr"/>
                        <dgm:param type="connRout" val="bend"/>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type="chevron" r:blip="" rot="90">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type="round2SameRect" r:blip="" rot="90">
                <dgm:adjLst/>
              </dgm:shape>
            </dgm:if>
            <dgm:else name="Name6">
              <dgm:alg type="tx">
                <dgm:param type="stBulletLvl" val="1"/>
                <dgm:param type="txAnchorVertCh" val="mid"/>
              </dgm:alg>
              <dgm:shape xmlns:r="http://schemas.openxmlformats.org/officeDocument/2006/relationships" type="round2SameRect" r:blip="" rot="-90">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type="chevron" r:blip="" rot="90">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type="round2SameRect" r:blip="" rot="90">
                <dgm:adjLst/>
              </dgm:shape>
            </dgm:if>
            <dgm:else name="Name6">
              <dgm:alg type="tx">
                <dgm:param type="stBulletLvl" val="1"/>
                <dgm:param type="txAnchorVertCh" val="mid"/>
              </dgm:alg>
              <dgm:shape xmlns:r="http://schemas.openxmlformats.org/officeDocument/2006/relationships" type="round2SameRect" r:blip="" rot="-90">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linDir" val="fromT"/>
              <dgm:param type="chAlign" val="l"/>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srcNode" val="rootConnector"/>
                        <dgm:param type="dim" val="1D"/>
                        <dgm:param type="endSty" val="noArr"/>
                        <dgm:param type="connRout" val="bend"/>
                        <dgm:param type="begPts" val="bCtr"/>
                        <dgm:param type="endPts" val="midL"/>
                      </dgm:alg>
                    </dgm:if>
                    <dgm:else name="Name16">
                      <dgm:alg type="conn">
                        <dgm:param type="srcNode" val="rootConnector"/>
                        <dgm:param type="dim" val="1D"/>
                        <dgm:param type="endSty" val="noArr"/>
                        <dgm:param type="connRout" val="bend"/>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linDir" val="fromT"/>
              <dgm:param type="chAlign" val="l"/>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srcNode" val="rootConnector"/>
                        <dgm:param type="dim" val="1D"/>
                        <dgm:param type="endSty" val="noArr"/>
                        <dgm:param type="connRout" val="bend"/>
                        <dgm:param type="begPts" val="bCtr"/>
                        <dgm:param type="endPts" val="midL"/>
                      </dgm:alg>
                    </dgm:if>
                    <dgm:else name="Name16">
                      <dgm:alg type="conn">
                        <dgm:param type="srcNode" val="rootConnector"/>
                        <dgm:param type="dim" val="1D"/>
                        <dgm:param type="endSty" val="noArr"/>
                        <dgm:param type="connRout" val="bend"/>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linDir" val="fromT"/>
              <dgm:param type="chAlign" val="l"/>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srcNode" val="rootConnector"/>
                        <dgm:param type="dim" val="1D"/>
                        <dgm:param type="endSty" val="noArr"/>
                        <dgm:param type="connRout" val="bend"/>
                        <dgm:param type="begPts" val="bCtr"/>
                        <dgm:param type="endPts" val="midL"/>
                      </dgm:alg>
                    </dgm:if>
                    <dgm:else name="Name16">
                      <dgm:alg type="conn">
                        <dgm:param type="srcNode" val="rootConnector"/>
                        <dgm:param type="dim" val="1D"/>
                        <dgm:param type="endSty" val="noArr"/>
                        <dgm:param type="connRout" val="bend"/>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EDD4EE-62E3-4154-9E78-D23C2EBDE049}"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2CFA4C-ED2A-46CF-9121-61E7DAA568EF}"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7.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2CFA4C-ED2A-46CF-9121-61E7DAA568EF}" type="slidenum">
              <a:rPr lang="en-US" smtClean="0"/>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2CFA4C-ED2A-46CF-9121-61E7DAA568EF}" type="slidenum">
              <a:rPr lang="en-US" smtClean="0"/>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2CFA4C-ED2A-46CF-9121-61E7DAA568EF}" type="slidenum">
              <a:rPr lang="en-US" smtClean="0"/>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2CFA4C-ED2A-46CF-9121-61E7DAA568EF}" type="slidenum">
              <a:rPr lang="en-US" smtClean="0"/>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2CFA4C-ED2A-46CF-9121-61E7DAA568EF}" type="slidenum">
              <a:rPr lang="en-US" smtClean="0"/>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2CFA4C-ED2A-46CF-9121-61E7DAA568EF}" type="slidenum">
              <a:rPr lang="en-US" smtClean="0"/>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2CFA4C-ED2A-46CF-9121-61E7DAA568EF}" type="slidenum">
              <a:rPr lang="en-US" smtClean="0"/>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2CFA4C-ED2A-46CF-9121-61E7DAA568EF}" type="slidenum">
              <a:rPr lang="en-US" smtClean="0"/>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2CFA4C-ED2A-46CF-9121-61E7DAA568EF}" type="slidenum">
              <a:rPr lang="en-US" smtClean="0"/>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2CFA4C-ED2A-46CF-9121-61E7DAA568EF}" type="slidenum">
              <a:rPr lang="en-US" smtClean="0"/>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2CFA4C-ED2A-46CF-9121-61E7DAA568EF}" type="slidenum">
              <a:rPr lang="en-US" smtClean="0"/>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2CFA4C-ED2A-46CF-9121-61E7DAA568EF}" type="slidenum">
              <a:rPr lang="en-US" smtClean="0"/>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2CFA4C-ED2A-46CF-9121-61E7DAA568EF}" type="slidenum">
              <a:rPr lang="en-US" smtClean="0"/>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2CFA4C-ED2A-46CF-9121-61E7DAA568EF}" type="slidenum">
              <a:rPr lang="en-US" smtClean="0"/>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2CFA4C-ED2A-46CF-9121-61E7DAA568EF}" type="slidenum">
              <a:rPr lang="en-US" smtClean="0"/>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2CFA4C-ED2A-46CF-9121-61E7DAA568EF}" type="slidenum">
              <a:rPr lang="en-US" smtClean="0"/>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2CFA4C-ED2A-46CF-9121-61E7DAA568EF}" type="slidenum">
              <a:rPr lang="en-US" smtClean="0"/>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2CFA4C-ED2A-46CF-9121-61E7DAA568EF}" type="slidenum">
              <a:rPr lang="en-US" smtClean="0"/>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2CFA4C-ED2A-46CF-9121-61E7DAA568EF}" type="slidenum">
              <a:rPr lang="en-US" smtClean="0"/>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2CFA4C-ED2A-46CF-9121-61E7DAA568EF}" type="slidenum">
              <a:rPr lang="en-US" smtClean="0"/>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2CFA4C-ED2A-46CF-9121-61E7DAA568EF}" type="slidenum">
              <a:rPr lang="en-US" smtClean="0"/>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2CFA4C-ED2A-46CF-9121-61E7DAA568EF}" type="slidenum">
              <a:rPr lang="en-US" smtClean="0"/>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2CFA4C-ED2A-46CF-9121-61E7DAA568EF}" type="slidenum">
              <a:rPr lang="en-US" smtClean="0"/>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2CFA4C-ED2A-46CF-9121-61E7DAA568EF}" type="slidenum">
              <a:rPr lang="en-US" smtClean="0"/>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2CFA4C-ED2A-46CF-9121-61E7DAA568EF}" type="slidenum">
              <a:rPr lang="en-US" smtClean="0"/>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2CFA4C-ED2A-46CF-9121-61E7DAA568EF}" type="slidenum">
              <a:rPr lang="en-US" smtClean="0"/>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2CFA4C-ED2A-46CF-9121-61E7DAA568EF}" type="slidenum">
              <a:rPr lang="en-US" smtClean="0"/>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2CFA4C-ED2A-46CF-9121-61E7DAA568EF}"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E7D4BFF5-64BB-4785-9503-DB203EAE45C6}"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BEC44A-99E6-4141-BC20-714F932FDD50}"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E7D4BFF5-64BB-4785-9503-DB203EAE45C6}"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BEC44A-99E6-4141-BC20-714F932FDD50}"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E7D4BFF5-64BB-4785-9503-DB203EAE45C6}"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BEC44A-99E6-4141-BC20-714F932FDD50}"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E7D4BFF5-64BB-4785-9503-DB203EAE45C6}"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BEC44A-99E6-4141-BC20-714F932FDD50}"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endParaRPr lang="en-US"/>
          </a:p>
        </p:txBody>
      </p:sp>
      <p:sp>
        <p:nvSpPr>
          <p:cNvPr id="4" name="Date Placeholder 3"/>
          <p:cNvSpPr>
            <a:spLocks noGrp="1"/>
          </p:cNvSpPr>
          <p:nvPr>
            <p:ph type="dt" sz="half" idx="10"/>
          </p:nvPr>
        </p:nvSpPr>
        <p:spPr/>
        <p:txBody>
          <a:bodyPr/>
          <a:lstStyle/>
          <a:p>
            <a:fld id="{E7D4BFF5-64BB-4785-9503-DB203EAE45C6}"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BEC44A-99E6-4141-BC20-714F932FDD50}"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E7D4BFF5-64BB-4785-9503-DB203EAE45C6}"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BEC44A-99E6-4141-BC20-714F932FDD50}"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E7D4BFF5-64BB-4785-9503-DB203EAE45C6}"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BEC44A-99E6-4141-BC20-714F932FDD50}"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E7D4BFF5-64BB-4785-9503-DB203EAE45C6}"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BEC44A-99E6-4141-BC20-714F932FDD50}"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D4BFF5-64BB-4785-9503-DB203EAE45C6}"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BEC44A-99E6-4141-BC20-714F932FDD50}"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endParaRPr lang="en-US"/>
          </a:p>
        </p:txBody>
      </p:sp>
      <p:sp>
        <p:nvSpPr>
          <p:cNvPr id="5" name="Date Placeholder 4"/>
          <p:cNvSpPr>
            <a:spLocks noGrp="1"/>
          </p:cNvSpPr>
          <p:nvPr>
            <p:ph type="dt" sz="half" idx="10"/>
          </p:nvPr>
        </p:nvSpPr>
        <p:spPr/>
        <p:txBody>
          <a:bodyPr/>
          <a:lstStyle/>
          <a:p>
            <a:fld id="{E7D4BFF5-64BB-4785-9503-DB203EAE45C6}"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BEC44A-99E6-4141-BC20-714F932FDD50}"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endParaRPr lang="en-US"/>
          </a:p>
        </p:txBody>
      </p:sp>
      <p:sp>
        <p:nvSpPr>
          <p:cNvPr id="5" name="Date Placeholder 4"/>
          <p:cNvSpPr>
            <a:spLocks noGrp="1"/>
          </p:cNvSpPr>
          <p:nvPr>
            <p:ph type="dt" sz="half" idx="10"/>
          </p:nvPr>
        </p:nvSpPr>
        <p:spPr/>
        <p:txBody>
          <a:bodyPr/>
          <a:lstStyle/>
          <a:p>
            <a:fld id="{E7D4BFF5-64BB-4785-9503-DB203EAE45C6}"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BEC44A-99E6-4141-BC20-714F932FDD50}"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D4BFF5-64BB-4785-9503-DB203EAE45C6}"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BEC44A-99E6-4141-BC20-714F932FDD50}"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3.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 Type="http://schemas.openxmlformats.org/officeDocument/2006/relationships/diagramData" Target="../diagrams/data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4.xml"/><Relationship Id="rId4" Type="http://schemas.openxmlformats.org/officeDocument/2006/relationships/diagramColors" Target="../diagrams/colors4.xml"/><Relationship Id="rId3" Type="http://schemas.openxmlformats.org/officeDocument/2006/relationships/diagramQuickStyle" Target="../diagrams/quickStyle4.xml"/><Relationship Id="rId2" Type="http://schemas.openxmlformats.org/officeDocument/2006/relationships/diagramLayout" Target="../diagrams/layout4.xml"/><Relationship Id="rId1" Type="http://schemas.openxmlformats.org/officeDocument/2006/relationships/diagramData" Target="../diagrams/data4.xml"/></Relationships>
</file>

<file path=ppt/slides/_rels/slide1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1.png"/><Relationship Id="rId1" Type="http://schemas.openxmlformats.org/officeDocument/2006/relationships/image" Target="../media/image10.png"/></Relationships>
</file>

<file path=ppt/slides/_rels/slide1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2.png"/></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2.xml"/><Relationship Id="rId5" Type="http://schemas.microsoft.com/office/2007/relationships/diagramDrawing" Target="../diagrams/drawing5.xml"/><Relationship Id="rId4" Type="http://schemas.openxmlformats.org/officeDocument/2006/relationships/diagramColors" Target="../diagrams/colors5.xml"/><Relationship Id="rId3" Type="http://schemas.openxmlformats.org/officeDocument/2006/relationships/diagramQuickStyle" Target="../diagrams/quickStyle5.xml"/><Relationship Id="rId2" Type="http://schemas.openxmlformats.org/officeDocument/2006/relationships/diagramLayout" Target="../diagrams/layout5.xml"/><Relationship Id="rId1" Type="http://schemas.openxmlformats.org/officeDocument/2006/relationships/diagramData" Target="../diagrams/data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7" Type="http://schemas.openxmlformats.org/officeDocument/2006/relationships/notesSlide" Target="../notesSlides/notesSlide4.xml"/><Relationship Id="rId6" Type="http://schemas.openxmlformats.org/officeDocument/2006/relationships/slideLayout" Target="../slideLayouts/slideLayout2.xml"/><Relationship Id="rId5" Type="http://schemas.microsoft.com/office/2007/relationships/diagramDrawing" Target="../diagrams/drawing6.xml"/><Relationship Id="rId4" Type="http://schemas.openxmlformats.org/officeDocument/2006/relationships/diagramColors" Target="../diagrams/colors6.xml"/><Relationship Id="rId3" Type="http://schemas.openxmlformats.org/officeDocument/2006/relationships/diagramQuickStyle" Target="../diagrams/quickStyle6.xml"/><Relationship Id="rId2" Type="http://schemas.openxmlformats.org/officeDocument/2006/relationships/diagramLayout" Target="../diagrams/layout6.xml"/><Relationship Id="rId1" Type="http://schemas.openxmlformats.org/officeDocument/2006/relationships/diagramData" Target="../diagrams/data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7" Type="http://schemas.openxmlformats.org/officeDocument/2006/relationships/notesSlide" Target="../notesSlides/notesSlide11.xml"/><Relationship Id="rId6" Type="http://schemas.openxmlformats.org/officeDocument/2006/relationships/slideLayout" Target="../slideLayouts/slideLayout2.xml"/><Relationship Id="rId5" Type="http://schemas.microsoft.com/office/2007/relationships/diagramDrawing" Target="../diagrams/drawing7.xml"/><Relationship Id="rId4" Type="http://schemas.openxmlformats.org/officeDocument/2006/relationships/diagramColors" Target="../diagrams/colors7.xml"/><Relationship Id="rId3" Type="http://schemas.openxmlformats.org/officeDocument/2006/relationships/diagramQuickStyle" Target="../diagrams/quickStyle7.xml"/><Relationship Id="rId2" Type="http://schemas.openxmlformats.org/officeDocument/2006/relationships/diagramLayout" Target="../diagrams/layout7.xml"/><Relationship Id="rId1" Type="http://schemas.openxmlformats.org/officeDocument/2006/relationships/diagramData" Target="../diagrams/data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7" Type="http://schemas.openxmlformats.org/officeDocument/2006/relationships/notesSlide" Target="../notesSlides/notesSlide22.xml"/><Relationship Id="rId6" Type="http://schemas.openxmlformats.org/officeDocument/2006/relationships/slideLayout" Target="../slideLayouts/slideLayout2.xml"/><Relationship Id="rId5" Type="http://schemas.microsoft.com/office/2007/relationships/diagramDrawing" Target="../diagrams/drawing8.xml"/><Relationship Id="rId4" Type="http://schemas.openxmlformats.org/officeDocument/2006/relationships/diagramColors" Target="../diagrams/colors8.xml"/><Relationship Id="rId3" Type="http://schemas.openxmlformats.org/officeDocument/2006/relationships/diagramQuickStyle" Target="../diagrams/quickStyle8.xml"/><Relationship Id="rId2" Type="http://schemas.openxmlformats.org/officeDocument/2006/relationships/diagramLayout" Target="../diagrams/layout8.xml"/><Relationship Id="rId1" Type="http://schemas.openxmlformats.org/officeDocument/2006/relationships/diagramData" Target="../diagrams/data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9.xml"/><Relationship Id="rId4" Type="http://schemas.openxmlformats.org/officeDocument/2006/relationships/diagramColors" Target="../diagrams/colors9.xml"/><Relationship Id="rId3" Type="http://schemas.openxmlformats.org/officeDocument/2006/relationships/diagramQuickStyle" Target="../diagrams/quickStyle9.xml"/><Relationship Id="rId2" Type="http://schemas.openxmlformats.org/officeDocument/2006/relationships/diagramLayout" Target="../diagrams/layout9.xml"/><Relationship Id="rId1" Type="http://schemas.openxmlformats.org/officeDocument/2006/relationships/diagramData" Target="../diagrams/data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0.xml"/><Relationship Id="rId4" Type="http://schemas.openxmlformats.org/officeDocument/2006/relationships/diagramColors" Target="../diagrams/colors10.xml"/><Relationship Id="rId3" Type="http://schemas.openxmlformats.org/officeDocument/2006/relationships/diagramQuickStyle" Target="../diagrams/quickStyle10.xml"/><Relationship Id="rId2" Type="http://schemas.openxmlformats.org/officeDocument/2006/relationships/diagramLayout" Target="../diagrams/layout10.xml"/><Relationship Id="rId1" Type="http://schemas.openxmlformats.org/officeDocument/2006/relationships/diagramData" Target="../diagrams/data10.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1.png"/></Relationships>
</file>

<file path=ppt/slides/_rels/slide5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png"/><Relationship Id="rId1" Type="http://schemas.openxmlformats.org/officeDocument/2006/relationships/image" Target="../media/image3.pn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6.png"/><Relationship Id="rId1"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8.png"/><Relationship Id="rId1" Type="http://schemas.openxmlformats.org/officeDocument/2006/relationships/image" Target="../media/image7.png"/></Relationships>
</file>

<file path=ppt/slides/_rels/slide8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82783"/>
            <a:ext cx="9144000" cy="3192963"/>
          </a:xfrm>
        </p:spPr>
        <p:txBody>
          <a:bodyPr>
            <a:normAutofit fontScale="90000"/>
          </a:bodyPr>
          <a:lstStyle/>
          <a:p>
            <a:r>
              <a:rPr lang="en-US" b="1" dirty="0" err="1"/>
              <a:t>Giới</a:t>
            </a:r>
            <a:r>
              <a:rPr lang="en-US" b="1" dirty="0"/>
              <a:t> </a:t>
            </a:r>
            <a:r>
              <a:rPr lang="en-US" b="1" dirty="0" err="1"/>
              <a:t>thiệu</a:t>
            </a:r>
            <a:br>
              <a:rPr lang="en-US" b="1" dirty="0"/>
            </a:br>
            <a:r>
              <a:rPr lang="en-US" b="1" dirty="0" err="1"/>
              <a:t>CHƯƠNG</a:t>
            </a:r>
            <a:r>
              <a:rPr lang="en-US" b="1" dirty="0"/>
              <a:t> </a:t>
            </a:r>
            <a:r>
              <a:rPr lang="en-US" b="1" dirty="0" err="1"/>
              <a:t>TRÌNH</a:t>
            </a:r>
            <a:r>
              <a:rPr lang="en-US" b="1" dirty="0"/>
              <a:t> </a:t>
            </a:r>
            <a:r>
              <a:rPr lang="en-US" b="1" dirty="0" err="1"/>
              <a:t>VÀ</a:t>
            </a:r>
            <a:r>
              <a:rPr lang="en-US" b="1" dirty="0"/>
              <a:t> </a:t>
            </a:r>
            <a:r>
              <a:rPr lang="en-US" b="1" dirty="0" err="1"/>
              <a:t>TÀI</a:t>
            </a:r>
            <a:r>
              <a:rPr lang="en-US" b="1" dirty="0"/>
              <a:t> </a:t>
            </a:r>
            <a:r>
              <a:rPr lang="en-US" b="1" dirty="0" err="1"/>
              <a:t>LIỆU</a:t>
            </a:r>
            <a:r>
              <a:rPr lang="en-US" b="1" dirty="0"/>
              <a:t> </a:t>
            </a:r>
            <a:br>
              <a:rPr lang="en-US" b="1" dirty="0"/>
            </a:br>
            <a:r>
              <a:rPr lang="en-US" b="1" dirty="0" err="1"/>
              <a:t>XOÁ</a:t>
            </a:r>
            <a:r>
              <a:rPr lang="en-US" b="1" dirty="0"/>
              <a:t> </a:t>
            </a:r>
            <a:r>
              <a:rPr lang="en-US" b="1" dirty="0" err="1"/>
              <a:t>MÙ</a:t>
            </a:r>
            <a:r>
              <a:rPr lang="en-US" b="1" dirty="0"/>
              <a:t> </a:t>
            </a:r>
            <a:r>
              <a:rPr lang="en-US" b="1" dirty="0" err="1"/>
              <a:t>CHỮ</a:t>
            </a:r>
            <a:br>
              <a:rPr lang="en-US" b="1" dirty="0"/>
            </a:br>
            <a:r>
              <a:rPr lang="en-US" sz="4900" b="1" dirty="0" err="1">
                <a:solidFill>
                  <a:schemeClr val="accent5">
                    <a:lumMod val="50000"/>
                  </a:schemeClr>
                </a:solidFill>
              </a:rPr>
              <a:t>Môn</a:t>
            </a:r>
            <a:r>
              <a:rPr lang="en-US" sz="4900" b="1" dirty="0">
                <a:solidFill>
                  <a:schemeClr val="accent5">
                    <a:lumMod val="50000"/>
                  </a:schemeClr>
                </a:solidFill>
              </a:rPr>
              <a:t> </a:t>
            </a:r>
            <a:r>
              <a:rPr lang="en-US" sz="4900" b="1" dirty="0" err="1">
                <a:solidFill>
                  <a:schemeClr val="accent5">
                    <a:lumMod val="50000"/>
                  </a:schemeClr>
                </a:solidFill>
              </a:rPr>
              <a:t>TIẾNG</a:t>
            </a:r>
            <a:r>
              <a:rPr lang="en-US" sz="4900" b="1" dirty="0">
                <a:solidFill>
                  <a:schemeClr val="accent5">
                    <a:lumMod val="50000"/>
                  </a:schemeClr>
                </a:solidFill>
              </a:rPr>
              <a:t> </a:t>
            </a:r>
            <a:r>
              <a:rPr lang="en-US" sz="4900" b="1" dirty="0" err="1">
                <a:solidFill>
                  <a:schemeClr val="accent5">
                    <a:lumMod val="50000"/>
                  </a:schemeClr>
                </a:solidFill>
              </a:rPr>
              <a:t>VIỆT</a:t>
            </a:r>
            <a:endParaRPr lang="en-US" b="1" dirty="0">
              <a:solidFill>
                <a:schemeClr val="accent5">
                  <a:lumMod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0772" y="519338"/>
            <a:ext cx="10515600" cy="5068661"/>
          </a:xfrm>
        </p:spPr>
        <p:txBody>
          <a:bodyPr/>
          <a:lstStyle/>
          <a:p>
            <a:pPr marL="0" indent="0" algn="just">
              <a:buNone/>
            </a:pPr>
            <a:r>
              <a:rPr lang="en-US" b="1"/>
              <a:t>2. Mục tiêu cụ thể</a:t>
            </a:r>
            <a:endParaRPr lang="en-US"/>
          </a:p>
          <a:p>
            <a:pPr marL="0" indent="0" algn="just">
              <a:buNone/>
            </a:pPr>
            <a:r>
              <a:rPr lang="en-US"/>
              <a:t>2.2. Hình thành và phát triển các </a:t>
            </a:r>
            <a:r>
              <a:rPr lang="en-US" b="1"/>
              <a:t>năng lực chung và năng lực đặc thù</a:t>
            </a:r>
            <a:endParaRPr lang="en-US" b="1"/>
          </a:p>
          <a:p>
            <a:pPr marL="0" indent="0" algn="just">
              <a:buNone/>
            </a:pPr>
            <a:r>
              <a:rPr lang="en-US"/>
              <a:t>- Giúp học viên bước đầu hình thành các </a:t>
            </a:r>
            <a:r>
              <a:rPr lang="en-US" b="1"/>
              <a:t>năng lực chung: </a:t>
            </a:r>
            <a:endParaRPr lang="en-US" b="1"/>
          </a:p>
          <a:p>
            <a:pPr marL="0" indent="0" algn="just">
              <a:buNone/>
            </a:pPr>
            <a:endParaRPr lang="en-US"/>
          </a:p>
          <a:p>
            <a:pPr marL="0" indent="0" algn="just">
              <a:buNone/>
            </a:pPr>
            <a:r>
              <a:rPr lang="en-US" b="1"/>
              <a:t> </a:t>
            </a:r>
            <a:endParaRPr lang="en-US"/>
          </a:p>
        </p:txBody>
      </p:sp>
      <p:graphicFrame>
        <p:nvGraphicFramePr>
          <p:cNvPr id="5" name="Diagram 4"/>
          <p:cNvGraphicFramePr/>
          <p:nvPr/>
        </p:nvGraphicFramePr>
        <p:xfrm>
          <a:off x="2703285" y="2155370"/>
          <a:ext cx="6930573" cy="3432629"/>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46484"/>
            <a:ext cx="10515600" cy="5230479"/>
          </a:xfrm>
        </p:spPr>
        <p:txBody>
          <a:bodyPr/>
          <a:lstStyle/>
          <a:p>
            <a:pPr marL="0" indent="0">
              <a:buNone/>
            </a:pPr>
            <a:r>
              <a:rPr lang="vi-VN" b="1" dirty="0">
                <a:latin typeface="Calibri" panose="020F0502020204030204" pitchFamily="34" charset="0"/>
              </a:rPr>
              <a:t>VIẾT</a:t>
            </a:r>
            <a:endParaRPr lang="vi-VN" b="1" dirty="0">
              <a:latin typeface="Calibri" panose="020F0502020204030204" pitchFamily="34" charset="0"/>
            </a:endParaRPr>
          </a:p>
          <a:p>
            <a:pPr marL="0" indent="0">
              <a:buNone/>
            </a:pPr>
            <a:r>
              <a:rPr lang="vi-VN" dirty="0">
                <a:latin typeface="Calibri" panose="020F0502020204030204" pitchFamily="34" charset="0"/>
              </a:rPr>
              <a:t>KĨ THUẬT VIẾT</a:t>
            </a:r>
            <a:endParaRPr lang="vi-VN" dirty="0">
              <a:latin typeface="Calibri" panose="020F0502020204030204" pitchFamily="34" charset="0"/>
            </a:endParaRPr>
          </a:p>
          <a:p>
            <a:pPr marL="0" indent="0">
              <a:buNone/>
            </a:pPr>
            <a:r>
              <a:rPr lang="vi-VN" dirty="0">
                <a:latin typeface="Calibri" panose="020F0502020204030204" pitchFamily="34" charset="0"/>
              </a:rPr>
              <a:t>- </a:t>
            </a:r>
            <a:r>
              <a:rPr lang="vi-VN" b="1" dirty="0">
                <a:solidFill>
                  <a:srgbClr val="C00000"/>
                </a:solidFill>
                <a:latin typeface="Calibri" panose="020F0502020204030204" pitchFamily="34" charset="0"/>
              </a:rPr>
              <a:t>Viết thành thạo </a:t>
            </a:r>
            <a:r>
              <a:rPr lang="vi-VN" dirty="0">
                <a:latin typeface="Calibri" panose="020F0502020204030204" pitchFamily="34" charset="0"/>
              </a:rPr>
              <a:t>chữ viết thường, </a:t>
            </a:r>
            <a:r>
              <a:rPr lang="vi-VN" b="1" dirty="0">
                <a:solidFill>
                  <a:srgbClr val="C00000"/>
                </a:solidFill>
                <a:latin typeface="Calibri" panose="020F0502020204030204" pitchFamily="34" charset="0"/>
              </a:rPr>
              <a:t>viết đúng </a:t>
            </a:r>
            <a:r>
              <a:rPr lang="vi-VN" dirty="0">
                <a:latin typeface="Calibri" panose="020F0502020204030204" pitchFamily="34" charset="0"/>
              </a:rPr>
              <a:t>chữ viết hoa.</a:t>
            </a:r>
            <a:endParaRPr lang="vi-VN" dirty="0">
              <a:latin typeface="Calibri" panose="020F0502020204030204" pitchFamily="34" charset="0"/>
            </a:endParaRPr>
          </a:p>
          <a:p>
            <a:pPr marL="0" indent="0">
              <a:buNone/>
            </a:pPr>
            <a:r>
              <a:rPr lang="vi-VN" dirty="0">
                <a:latin typeface="Calibri" panose="020F0502020204030204" pitchFamily="34" charset="0"/>
              </a:rPr>
              <a:t>- Biết </a:t>
            </a:r>
            <a:r>
              <a:rPr lang="vi-VN" b="1" dirty="0">
                <a:solidFill>
                  <a:srgbClr val="C00000"/>
                </a:solidFill>
                <a:latin typeface="Calibri" panose="020F0502020204030204" pitchFamily="34" charset="0"/>
              </a:rPr>
              <a:t>viết </a:t>
            </a:r>
            <a:r>
              <a:rPr lang="en-US" b="1" dirty="0" err="1">
                <a:solidFill>
                  <a:srgbClr val="C00000"/>
                </a:solidFill>
                <a:latin typeface="Calibri" panose="020F0502020204030204" pitchFamily="34" charset="0"/>
              </a:rPr>
              <a:t>hoa</a:t>
            </a:r>
            <a:r>
              <a:rPr lang="en-US" dirty="0">
                <a:latin typeface="Calibri" panose="020F0502020204030204" pitchFamily="34" charset="0"/>
              </a:rPr>
              <a:t> </a:t>
            </a:r>
            <a:r>
              <a:rPr lang="vi-VN" dirty="0">
                <a:latin typeface="Calibri" panose="020F0502020204030204" pitchFamily="34" charset="0"/>
              </a:rPr>
              <a:t>đúng tên người, tên địa lí Việt Nam </a:t>
            </a:r>
            <a:endParaRPr lang="vi-VN" dirty="0">
              <a:latin typeface="Calibri" panose="020F0502020204030204" pitchFamily="34" charset="0"/>
            </a:endParaRPr>
          </a:p>
          <a:p>
            <a:pPr marL="0" indent="0">
              <a:buNone/>
            </a:pPr>
            <a:r>
              <a:rPr lang="vi-VN" dirty="0">
                <a:latin typeface="Calibri" panose="020F0502020204030204" pitchFamily="34" charset="0"/>
              </a:rPr>
              <a:t>- </a:t>
            </a:r>
            <a:r>
              <a:rPr lang="vi-VN" b="1" dirty="0">
                <a:solidFill>
                  <a:srgbClr val="C00000"/>
                </a:solidFill>
                <a:latin typeface="Calibri" panose="020F0502020204030204" pitchFamily="34" charset="0"/>
              </a:rPr>
              <a:t>Viết đúng những từ dễ viết sai </a:t>
            </a:r>
            <a:r>
              <a:rPr lang="vi-VN" dirty="0">
                <a:latin typeface="Calibri" panose="020F0502020204030204" pitchFamily="34" charset="0"/>
              </a:rPr>
              <a:t>do đặc điểm phát âm địa phương.</a:t>
            </a:r>
            <a:endParaRPr lang="vi-VN" dirty="0">
              <a:latin typeface="Calibri" panose="020F0502020204030204" pitchFamily="34" charset="0"/>
            </a:endParaRPr>
          </a:p>
          <a:p>
            <a:pPr marL="0" indent="0">
              <a:buNone/>
            </a:pPr>
            <a:r>
              <a:rPr lang="vi-VN" dirty="0">
                <a:latin typeface="Calibri" panose="020F0502020204030204" pitchFamily="34" charset="0"/>
              </a:rPr>
              <a:t>- </a:t>
            </a:r>
            <a:r>
              <a:rPr lang="vi-VN" b="1" dirty="0">
                <a:solidFill>
                  <a:srgbClr val="C00000"/>
                </a:solidFill>
                <a:latin typeface="Calibri" panose="020F0502020204030204" pitchFamily="34" charset="0"/>
              </a:rPr>
              <a:t>Viết đúng chính tả </a:t>
            </a:r>
            <a:r>
              <a:rPr lang="vi-VN" dirty="0">
                <a:latin typeface="Calibri" panose="020F0502020204030204" pitchFamily="34" charset="0"/>
              </a:rPr>
              <a:t>đoạn thơ, đoạn văn theo hình thức </a:t>
            </a:r>
            <a:r>
              <a:rPr lang="vi-VN" b="1" dirty="0">
                <a:latin typeface="Calibri" panose="020F0502020204030204" pitchFamily="34" charset="0"/>
              </a:rPr>
              <a:t>nghe - viết hoặc nhớ</a:t>
            </a:r>
            <a:r>
              <a:rPr lang="en-US" b="1" dirty="0">
                <a:latin typeface="Calibri" panose="020F0502020204030204" pitchFamily="34" charset="0"/>
              </a:rPr>
              <a:t> -</a:t>
            </a:r>
            <a:r>
              <a:rPr lang="vi-VN" b="1" dirty="0">
                <a:latin typeface="Calibri" panose="020F0502020204030204" pitchFamily="34" charset="0"/>
              </a:rPr>
              <a:t> viết</a:t>
            </a:r>
            <a:r>
              <a:rPr lang="vi-VN" dirty="0">
                <a:latin typeface="Calibri" panose="020F0502020204030204" pitchFamily="34" charset="0"/>
              </a:rPr>
              <a:t> một bài có độ dài khoảng </a:t>
            </a:r>
            <a:r>
              <a:rPr lang="vi-VN" b="1" dirty="0">
                <a:solidFill>
                  <a:srgbClr val="C00000"/>
                </a:solidFill>
                <a:latin typeface="Calibri" panose="020F0502020204030204" pitchFamily="34" charset="0"/>
              </a:rPr>
              <a:t>65 - 70 chữ</a:t>
            </a:r>
            <a:r>
              <a:rPr lang="vi-VN" dirty="0">
                <a:latin typeface="Calibri" panose="020F0502020204030204" pitchFamily="34" charset="0"/>
              </a:rPr>
              <a:t>, </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46484"/>
            <a:ext cx="10515600" cy="5230479"/>
          </a:xfrm>
        </p:spPr>
        <p:txBody>
          <a:bodyPr>
            <a:normAutofit fontScale="85000" lnSpcReduction="20000"/>
          </a:bodyPr>
          <a:lstStyle/>
          <a:p>
            <a:pPr marL="0" indent="0">
              <a:buNone/>
            </a:pPr>
            <a:r>
              <a:rPr lang="vi-VN" b="1" dirty="0">
                <a:latin typeface="Calibri" panose="020F0502020204030204" pitchFamily="34" charset="0"/>
              </a:rPr>
              <a:t>VIẾT</a:t>
            </a:r>
            <a:endParaRPr lang="vi-VN" b="1" dirty="0">
              <a:latin typeface="Calibri" panose="020F0502020204030204" pitchFamily="34" charset="0"/>
            </a:endParaRPr>
          </a:p>
          <a:p>
            <a:pPr marL="0" indent="0">
              <a:buNone/>
            </a:pPr>
            <a:r>
              <a:rPr lang="vi-VN" dirty="0">
                <a:latin typeface="Calibri" panose="020F0502020204030204" pitchFamily="34" charset="0"/>
              </a:rPr>
              <a:t>VIẾT ĐOẠN VĂN, VĂN BẢN</a:t>
            </a:r>
            <a:endParaRPr lang="vi-VN" dirty="0">
              <a:latin typeface="Calibri" panose="020F0502020204030204" pitchFamily="34" charset="0"/>
            </a:endParaRPr>
          </a:p>
          <a:p>
            <a:pPr marL="0" indent="0">
              <a:buNone/>
            </a:pPr>
            <a:r>
              <a:rPr lang="vi-VN" b="1" dirty="0">
                <a:latin typeface="Calibri" panose="020F0502020204030204" pitchFamily="34" charset="0"/>
              </a:rPr>
              <a:t>Quy trình viết</a:t>
            </a:r>
            <a:endParaRPr lang="vi-VN" b="1" dirty="0">
              <a:latin typeface="Calibri" panose="020F0502020204030204" pitchFamily="34" charset="0"/>
            </a:endParaRPr>
          </a:p>
          <a:p>
            <a:pPr marL="0" indent="0">
              <a:buNone/>
            </a:pPr>
            <a:r>
              <a:rPr lang="vi-VN" dirty="0">
                <a:latin typeface="Calibri" panose="020F0502020204030204" pitchFamily="34" charset="0"/>
              </a:rPr>
              <a:t>Biết viết theo các bước: </a:t>
            </a:r>
            <a:r>
              <a:rPr lang="vi-VN" b="1" dirty="0">
                <a:solidFill>
                  <a:srgbClr val="C00000"/>
                </a:solidFill>
                <a:latin typeface="Calibri" panose="020F0502020204030204" pitchFamily="34" charset="0"/>
              </a:rPr>
              <a:t>xác định nội dung viết </a:t>
            </a:r>
            <a:r>
              <a:rPr lang="vi-VN" dirty="0">
                <a:latin typeface="Calibri" panose="020F0502020204030204" pitchFamily="34" charset="0"/>
              </a:rPr>
              <a:t>(viết về cái gì); </a:t>
            </a:r>
            <a:r>
              <a:rPr lang="vi-VN" b="1" dirty="0">
                <a:solidFill>
                  <a:srgbClr val="C00000"/>
                </a:solidFill>
                <a:latin typeface="Calibri" panose="020F0502020204030204" pitchFamily="34" charset="0"/>
              </a:rPr>
              <a:t>hình thành một vài ý lớn</a:t>
            </a:r>
            <a:r>
              <a:rPr lang="vi-VN" dirty="0">
                <a:latin typeface="Calibri" panose="020F0502020204030204" pitchFamily="34" charset="0"/>
              </a:rPr>
              <a:t>; </a:t>
            </a:r>
            <a:r>
              <a:rPr lang="vi-VN" b="1" dirty="0">
                <a:solidFill>
                  <a:srgbClr val="C00000"/>
                </a:solidFill>
                <a:latin typeface="Calibri" panose="020F0502020204030204" pitchFamily="34" charset="0"/>
              </a:rPr>
              <a:t>viết thành đoạn văn</a:t>
            </a:r>
            <a:r>
              <a:rPr lang="vi-VN" dirty="0">
                <a:latin typeface="Calibri" panose="020F0502020204030204" pitchFamily="34" charset="0"/>
              </a:rPr>
              <a:t>; </a:t>
            </a:r>
            <a:r>
              <a:rPr lang="vi-VN" b="1" dirty="0">
                <a:solidFill>
                  <a:srgbClr val="C00000"/>
                </a:solidFill>
                <a:latin typeface="Calibri" panose="020F0502020204030204" pitchFamily="34" charset="0"/>
              </a:rPr>
              <a:t>sửa lỗi </a:t>
            </a:r>
            <a:r>
              <a:rPr lang="vi-VN" dirty="0">
                <a:latin typeface="Calibri" panose="020F0502020204030204" pitchFamily="34" charset="0"/>
              </a:rPr>
              <a:t>(dùng từ, đặt câu, dấu câu, viết hoa) dựa vào gợi ý.</a:t>
            </a:r>
            <a:endParaRPr lang="vi-VN" dirty="0">
              <a:latin typeface="Calibri" panose="020F0502020204030204" pitchFamily="34" charset="0"/>
            </a:endParaRPr>
          </a:p>
          <a:p>
            <a:pPr marL="0" indent="0">
              <a:buNone/>
            </a:pPr>
            <a:r>
              <a:rPr lang="vi-VN" b="1" dirty="0">
                <a:latin typeface="Calibri" panose="020F0502020204030204" pitchFamily="34" charset="0"/>
              </a:rPr>
              <a:t>Thực hành viết</a:t>
            </a:r>
            <a:endParaRPr lang="vi-VN" b="1" dirty="0">
              <a:latin typeface="Calibri" panose="020F0502020204030204" pitchFamily="34" charset="0"/>
            </a:endParaRPr>
          </a:p>
          <a:p>
            <a:pPr marL="0" indent="0">
              <a:buNone/>
            </a:pPr>
            <a:r>
              <a:rPr lang="vi-VN" dirty="0">
                <a:latin typeface="Calibri" panose="020F0502020204030204" pitchFamily="34" charset="0"/>
              </a:rPr>
              <a:t>- Viết được </a:t>
            </a:r>
            <a:r>
              <a:rPr lang="vi-VN" b="1" dirty="0">
                <a:solidFill>
                  <a:srgbClr val="C00000"/>
                </a:solidFill>
                <a:latin typeface="Calibri" panose="020F0502020204030204" pitchFamily="34" charset="0"/>
              </a:rPr>
              <a:t>đoạn văn thuật lại một sự việc đã chứng kiến, tham gia</a:t>
            </a:r>
            <a:r>
              <a:rPr lang="vi-VN" dirty="0">
                <a:latin typeface="Calibri" panose="020F0502020204030204" pitchFamily="34" charset="0"/>
              </a:rPr>
              <a:t>.</a:t>
            </a:r>
            <a:endParaRPr lang="vi-VN" dirty="0">
              <a:latin typeface="Calibri" panose="020F0502020204030204" pitchFamily="34" charset="0"/>
            </a:endParaRPr>
          </a:p>
          <a:p>
            <a:pPr marL="0" indent="0">
              <a:buNone/>
            </a:pPr>
            <a:r>
              <a:rPr lang="vi-VN" dirty="0">
                <a:latin typeface="Calibri" panose="020F0502020204030204" pitchFamily="34" charset="0"/>
              </a:rPr>
              <a:t>- Viết được đoạn văn ngắn </a:t>
            </a:r>
            <a:r>
              <a:rPr lang="vi-VN" b="1" dirty="0">
                <a:solidFill>
                  <a:srgbClr val="C00000"/>
                </a:solidFill>
                <a:latin typeface="Calibri" panose="020F0502020204030204" pitchFamily="34" charset="0"/>
              </a:rPr>
              <a:t>miêu tả đồ vật</a:t>
            </a:r>
            <a:r>
              <a:rPr lang="vi-VN" dirty="0">
                <a:latin typeface="Calibri" panose="020F0502020204030204" pitchFamily="34" charset="0"/>
              </a:rPr>
              <a:t>.</a:t>
            </a:r>
            <a:endParaRPr lang="vi-VN" dirty="0">
              <a:latin typeface="Calibri" panose="020F0502020204030204" pitchFamily="34" charset="0"/>
            </a:endParaRPr>
          </a:p>
          <a:p>
            <a:pPr marL="0" indent="0">
              <a:buNone/>
            </a:pPr>
            <a:r>
              <a:rPr lang="vi-VN" dirty="0">
                <a:latin typeface="Calibri" panose="020F0502020204030204" pitchFamily="34" charset="0"/>
              </a:rPr>
              <a:t>- Viết được đoạn văn ngắn </a:t>
            </a:r>
            <a:r>
              <a:rPr lang="vi-VN" b="1" dirty="0">
                <a:solidFill>
                  <a:srgbClr val="C00000"/>
                </a:solidFill>
                <a:latin typeface="Calibri" panose="020F0502020204030204" pitchFamily="34" charset="0"/>
              </a:rPr>
              <a:t>nêu tình cảm, cảm xúc về con người, cảnh vật </a:t>
            </a:r>
            <a:r>
              <a:rPr lang="vi-VN" dirty="0">
                <a:latin typeface="Calibri" panose="020F0502020204030204" pitchFamily="34" charset="0"/>
              </a:rPr>
              <a:t>dựa vào gợi ý.</a:t>
            </a:r>
            <a:endParaRPr lang="vi-VN" dirty="0">
              <a:latin typeface="Calibri" panose="020F0502020204030204" pitchFamily="34" charset="0"/>
            </a:endParaRPr>
          </a:p>
          <a:p>
            <a:pPr marL="0" indent="0">
              <a:buNone/>
            </a:pPr>
            <a:r>
              <a:rPr lang="vi-VN" dirty="0">
                <a:latin typeface="Calibri" panose="020F0502020204030204" pitchFamily="34" charset="0"/>
              </a:rPr>
              <a:t>- Viết được đoạn văn ngắn </a:t>
            </a:r>
            <a:r>
              <a:rPr lang="vi-VN" b="1" dirty="0">
                <a:solidFill>
                  <a:srgbClr val="C00000"/>
                </a:solidFill>
                <a:latin typeface="Calibri" panose="020F0502020204030204" pitchFamily="34" charset="0"/>
              </a:rPr>
              <a:t>giới thiệu về bản thân</a:t>
            </a:r>
            <a:r>
              <a:rPr lang="vi-VN" dirty="0">
                <a:latin typeface="Calibri" panose="020F0502020204030204" pitchFamily="34" charset="0"/>
              </a:rPr>
              <a:t>, nêu được những thông tin quan trọng như: họ và tên, ngày sinh, nơi sinh, sở thích, ước mơ của bản thân.</a:t>
            </a:r>
            <a:endParaRPr lang="vi-VN" dirty="0">
              <a:latin typeface="Calibri" panose="020F0502020204030204" pitchFamily="34" charset="0"/>
            </a:endParaRPr>
          </a:p>
          <a:p>
            <a:pPr marL="0" indent="0">
              <a:buNone/>
            </a:pPr>
            <a:r>
              <a:rPr lang="vi-VN" dirty="0">
                <a:latin typeface="Calibri" panose="020F0502020204030204" pitchFamily="34" charset="0"/>
              </a:rPr>
              <a:t>- Viết được </a:t>
            </a:r>
            <a:r>
              <a:rPr lang="vi-VN" b="1" dirty="0">
                <a:solidFill>
                  <a:srgbClr val="C00000"/>
                </a:solidFill>
                <a:latin typeface="Calibri" panose="020F0502020204030204" pitchFamily="34" charset="0"/>
              </a:rPr>
              <a:t>thông báo hay bản tin ngắn</a:t>
            </a:r>
            <a:r>
              <a:rPr lang="vi-VN" dirty="0">
                <a:latin typeface="Calibri" panose="020F0502020204030204" pitchFamily="34" charset="0"/>
              </a:rPr>
              <a:t> theo mẫu; </a:t>
            </a:r>
            <a:r>
              <a:rPr lang="vi-VN" b="1" dirty="0">
                <a:solidFill>
                  <a:srgbClr val="C00000"/>
                </a:solidFill>
                <a:latin typeface="Calibri" panose="020F0502020204030204" pitchFamily="34" charset="0"/>
              </a:rPr>
              <a:t>điền được thông tin vào một số tờ khai in sẵn</a:t>
            </a:r>
            <a:r>
              <a:rPr lang="vi-VN" dirty="0">
                <a:latin typeface="Calibri" panose="020F0502020204030204" pitchFamily="34" charset="0"/>
              </a:rPr>
              <a:t>; </a:t>
            </a:r>
            <a:r>
              <a:rPr lang="vi-VN" b="1" dirty="0">
                <a:solidFill>
                  <a:srgbClr val="C00000"/>
                </a:solidFill>
                <a:latin typeface="Calibri" panose="020F0502020204030204" pitchFamily="34" charset="0"/>
              </a:rPr>
              <a:t>viết được thư </a:t>
            </a:r>
            <a:r>
              <a:rPr lang="vi-VN" dirty="0">
                <a:latin typeface="Calibri" panose="020F0502020204030204" pitchFamily="34" charset="0"/>
              </a:rPr>
              <a:t>cho người thân hay bạn bè.</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21895"/>
            <a:ext cx="10515600" cy="5455068"/>
          </a:xfrm>
        </p:spPr>
        <p:txBody>
          <a:bodyPr>
            <a:normAutofit/>
          </a:bodyPr>
          <a:lstStyle/>
          <a:p>
            <a:pPr marL="0" indent="0">
              <a:buNone/>
            </a:pPr>
            <a:r>
              <a:rPr lang="vi-VN" b="1" dirty="0">
                <a:latin typeface="Calibri" panose="020F0502020204030204" pitchFamily="34" charset="0"/>
              </a:rPr>
              <a:t>NÓI VÀ NGHE</a:t>
            </a:r>
            <a:endParaRPr lang="vi-VN" b="1" dirty="0">
              <a:latin typeface="Calibri" panose="020F0502020204030204" pitchFamily="34" charset="0"/>
            </a:endParaRPr>
          </a:p>
          <a:p>
            <a:pPr marL="0" indent="0">
              <a:buNone/>
            </a:pPr>
            <a:r>
              <a:rPr lang="vi-VN" dirty="0">
                <a:latin typeface="Calibri" panose="020F0502020204030204" pitchFamily="34" charset="0"/>
              </a:rPr>
              <a:t>NÓI</a:t>
            </a:r>
            <a:endParaRPr lang="vi-VN" dirty="0">
              <a:latin typeface="Calibri" panose="020F0502020204030204" pitchFamily="34" charset="0"/>
            </a:endParaRPr>
          </a:p>
          <a:p>
            <a:pPr marL="0" indent="0">
              <a:buNone/>
            </a:pPr>
            <a:r>
              <a:rPr lang="vi-VN" dirty="0">
                <a:latin typeface="Calibri" panose="020F0502020204030204" pitchFamily="34" charset="0"/>
              </a:rPr>
              <a:t>- </a:t>
            </a:r>
            <a:r>
              <a:rPr lang="vi-VN" b="1" dirty="0">
                <a:solidFill>
                  <a:srgbClr val="C00000"/>
                </a:solidFill>
                <a:latin typeface="Calibri" panose="020F0502020204030204" pitchFamily="34" charset="0"/>
              </a:rPr>
              <a:t>Nói rõ ràng, tập trung vào mục đích nói và đề tài </a:t>
            </a:r>
            <a:r>
              <a:rPr lang="vi-VN" dirty="0">
                <a:latin typeface="Calibri" panose="020F0502020204030204" pitchFamily="34" charset="0"/>
              </a:rPr>
              <a:t>được nói tới; có thái độ </a:t>
            </a:r>
            <a:r>
              <a:rPr lang="vi-VN" b="1" dirty="0">
                <a:solidFill>
                  <a:srgbClr val="C00000"/>
                </a:solidFill>
                <a:latin typeface="Calibri" panose="020F0502020204030204" pitchFamily="34" charset="0"/>
              </a:rPr>
              <a:t>tự tin </a:t>
            </a:r>
            <a:r>
              <a:rPr lang="vi-VN" dirty="0">
                <a:latin typeface="Calibri" panose="020F0502020204030204" pitchFamily="34" charset="0"/>
              </a:rPr>
              <a:t>và có thói quen </a:t>
            </a:r>
            <a:r>
              <a:rPr lang="vi-VN" b="1" dirty="0">
                <a:solidFill>
                  <a:srgbClr val="C00000"/>
                </a:solidFill>
                <a:latin typeface="Calibri" panose="020F0502020204030204" pitchFamily="34" charset="0"/>
              </a:rPr>
              <a:t>nhìn vào người nghe</a:t>
            </a:r>
            <a:r>
              <a:rPr lang="vi-VN" dirty="0">
                <a:latin typeface="Calibri" panose="020F0502020204030204" pitchFamily="34" charset="0"/>
              </a:rPr>
              <a:t>, </a:t>
            </a:r>
            <a:r>
              <a:rPr lang="vi-VN" b="1" dirty="0">
                <a:solidFill>
                  <a:srgbClr val="C00000"/>
                </a:solidFill>
                <a:latin typeface="Calibri" panose="020F0502020204030204" pitchFamily="34" charset="0"/>
              </a:rPr>
              <a:t>biết tránh dùng từ ngữ kém văn hoá</a:t>
            </a:r>
            <a:r>
              <a:rPr lang="vi-VN" dirty="0">
                <a:latin typeface="Calibri" panose="020F0502020204030204" pitchFamily="34" charset="0"/>
              </a:rPr>
              <a:t>.</a:t>
            </a:r>
            <a:endParaRPr lang="vi-VN" dirty="0">
              <a:latin typeface="Calibri" panose="020F0502020204030204" pitchFamily="34" charset="0"/>
            </a:endParaRPr>
          </a:p>
          <a:p>
            <a:pPr marL="0" indent="0">
              <a:buNone/>
            </a:pPr>
            <a:r>
              <a:rPr lang="vi-VN" dirty="0">
                <a:latin typeface="Calibri" panose="020F0502020204030204" pitchFamily="34" charset="0"/>
              </a:rPr>
              <a:t>- Biết </a:t>
            </a:r>
            <a:r>
              <a:rPr lang="vi-VN" b="1" dirty="0">
                <a:solidFill>
                  <a:srgbClr val="C00000"/>
                </a:solidFill>
                <a:latin typeface="Calibri" panose="020F0502020204030204" pitchFamily="34" charset="0"/>
              </a:rPr>
              <a:t>phát biểu ý kiến</a:t>
            </a:r>
            <a:r>
              <a:rPr lang="vi-VN" dirty="0">
                <a:latin typeface="Calibri" panose="020F0502020204030204" pitchFamily="34" charset="0"/>
              </a:rPr>
              <a:t> trước nhóm, tổ, lớp; </a:t>
            </a:r>
            <a:r>
              <a:rPr lang="vi-VN" b="1" dirty="0">
                <a:solidFill>
                  <a:srgbClr val="C00000"/>
                </a:solidFill>
                <a:latin typeface="Calibri" panose="020F0502020204030204" pitchFamily="34" charset="0"/>
              </a:rPr>
              <a:t>giới thiệu các thành viên, các hoạt động</a:t>
            </a:r>
            <a:r>
              <a:rPr lang="vi-VN" dirty="0">
                <a:latin typeface="Calibri" panose="020F0502020204030204" pitchFamily="34" charset="0"/>
              </a:rPr>
              <a:t> của nhóm, tổ, lớp.</a:t>
            </a:r>
            <a:endParaRPr lang="vi-VN" dirty="0">
              <a:latin typeface="Calibri" panose="020F0502020204030204" pitchFamily="34" charset="0"/>
            </a:endParaRPr>
          </a:p>
          <a:p>
            <a:pPr marL="0" indent="0">
              <a:buNone/>
            </a:pPr>
            <a:r>
              <a:rPr lang="vi-VN" dirty="0">
                <a:latin typeface="Calibri" panose="020F0502020204030204" pitchFamily="34" charset="0"/>
              </a:rPr>
              <a:t>- </a:t>
            </a:r>
            <a:r>
              <a:rPr lang="vi-VN" b="1" dirty="0">
                <a:solidFill>
                  <a:srgbClr val="C00000"/>
                </a:solidFill>
                <a:latin typeface="Calibri" panose="020F0502020204030204" pitchFamily="34" charset="0"/>
              </a:rPr>
              <a:t>Nói được về một người, đồ vật, vật nuôi </a:t>
            </a:r>
            <a:r>
              <a:rPr lang="vi-VN" dirty="0">
                <a:latin typeface="Calibri" panose="020F0502020204030204" pitchFamily="34" charset="0"/>
              </a:rPr>
              <a:t>dựa vào gợi ý.</a:t>
            </a:r>
            <a:endParaRPr lang="vi-VN" dirty="0">
              <a:latin typeface="Calibri" panose="020F0502020204030204" pitchFamily="34" charset="0"/>
            </a:endParaRPr>
          </a:p>
          <a:p>
            <a:pPr marL="0" indent="0">
              <a:buNone/>
            </a:pPr>
            <a:r>
              <a:rPr lang="vi-VN" dirty="0">
                <a:latin typeface="Calibri" panose="020F0502020204030204" pitchFamily="34" charset="0"/>
              </a:rPr>
              <a:t>- </a:t>
            </a:r>
            <a:r>
              <a:rPr lang="vi-VN" b="1" dirty="0">
                <a:solidFill>
                  <a:srgbClr val="C00000"/>
                </a:solidFill>
                <a:latin typeface="Calibri" panose="020F0502020204030204" pitchFamily="34" charset="0"/>
              </a:rPr>
              <a:t>Kể được một câu chuyện đơn giản đã đọc, nghe hoặc xem </a:t>
            </a:r>
            <a:r>
              <a:rPr lang="vi-VN" dirty="0">
                <a:latin typeface="Calibri" panose="020F0502020204030204" pitchFamily="34" charset="0"/>
              </a:rPr>
              <a:t>(có sự hỗ trợ, gợi ý)</a:t>
            </a:r>
            <a:r>
              <a:rPr lang="en-US" dirty="0">
                <a:latin typeface="Calibri" panose="020F0502020204030204" pitchFamily="34" charset="0"/>
              </a:rPr>
              <a:t>.</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21895"/>
            <a:ext cx="10515600" cy="5455068"/>
          </a:xfrm>
        </p:spPr>
        <p:txBody>
          <a:bodyPr>
            <a:normAutofit/>
          </a:bodyPr>
          <a:lstStyle/>
          <a:p>
            <a:pPr marL="0" indent="0">
              <a:buNone/>
            </a:pPr>
            <a:r>
              <a:rPr lang="vi-VN" b="1" dirty="0">
                <a:latin typeface="Calibri" panose="020F0502020204030204" pitchFamily="34" charset="0"/>
              </a:rPr>
              <a:t>NÓI VÀ NGHE</a:t>
            </a:r>
            <a:endParaRPr lang="vi-VN" b="1" dirty="0">
              <a:latin typeface="Calibri" panose="020F0502020204030204" pitchFamily="34" charset="0"/>
            </a:endParaRPr>
          </a:p>
          <a:p>
            <a:pPr marL="0" indent="0">
              <a:buNone/>
            </a:pPr>
            <a:r>
              <a:rPr lang="vi-VN" dirty="0">
                <a:latin typeface="Calibri" panose="020F0502020204030204" pitchFamily="34" charset="0"/>
              </a:rPr>
              <a:t>NGHE</a:t>
            </a:r>
            <a:endParaRPr lang="vi-VN" dirty="0">
              <a:latin typeface="Calibri" panose="020F0502020204030204" pitchFamily="34" charset="0"/>
            </a:endParaRPr>
          </a:p>
          <a:p>
            <a:pPr marL="0" indent="0">
              <a:buNone/>
            </a:pPr>
            <a:r>
              <a:rPr lang="vi-VN" dirty="0">
                <a:latin typeface="Calibri" panose="020F0502020204030204" pitchFamily="34" charset="0"/>
              </a:rPr>
              <a:t>- </a:t>
            </a:r>
            <a:r>
              <a:rPr lang="vi-VN" b="1" dirty="0">
                <a:solidFill>
                  <a:srgbClr val="C00000"/>
                </a:solidFill>
                <a:latin typeface="Calibri" panose="020F0502020204030204" pitchFamily="34" charset="0"/>
              </a:rPr>
              <a:t>Chú ý </a:t>
            </a:r>
            <a:r>
              <a:rPr lang="vi-VN" dirty="0">
                <a:latin typeface="Calibri" panose="020F0502020204030204" pitchFamily="34" charset="0"/>
              </a:rPr>
              <a:t>nghe người khác nói. </a:t>
            </a:r>
            <a:r>
              <a:rPr lang="vi-VN" b="1" dirty="0">
                <a:solidFill>
                  <a:srgbClr val="C00000"/>
                </a:solidFill>
                <a:latin typeface="Calibri" panose="020F0502020204030204" pitchFamily="34" charset="0"/>
              </a:rPr>
              <a:t>Đặt được những câu hỏi </a:t>
            </a:r>
            <a:r>
              <a:rPr lang="vi-VN" dirty="0">
                <a:latin typeface="Calibri" panose="020F0502020204030204" pitchFamily="34" charset="0"/>
              </a:rPr>
              <a:t>có liên quan để hiểu đúng nội dung đã nghe.</a:t>
            </a:r>
            <a:endParaRPr lang="vi-VN" dirty="0">
              <a:latin typeface="Calibri" panose="020F0502020204030204" pitchFamily="34" charset="0"/>
            </a:endParaRPr>
          </a:p>
          <a:p>
            <a:pPr marL="0" indent="0">
              <a:buNone/>
            </a:pPr>
            <a:r>
              <a:rPr lang="vi-VN" dirty="0">
                <a:latin typeface="Calibri" panose="020F0502020204030204" pitchFamily="34" charset="0"/>
              </a:rPr>
              <a:t>NÓI NGHE TƯƠNG TÁC</a:t>
            </a:r>
            <a:endParaRPr lang="vi-VN" dirty="0">
              <a:latin typeface="Calibri" panose="020F0502020204030204" pitchFamily="34" charset="0"/>
            </a:endParaRPr>
          </a:p>
          <a:p>
            <a:pPr marL="0" indent="0">
              <a:buNone/>
            </a:pPr>
            <a:r>
              <a:rPr lang="vi-VN" dirty="0">
                <a:latin typeface="Calibri" panose="020F0502020204030204" pitchFamily="34" charset="0"/>
              </a:rPr>
              <a:t>- Chú ý </a:t>
            </a:r>
            <a:r>
              <a:rPr lang="vi-VN" b="1" dirty="0">
                <a:solidFill>
                  <a:srgbClr val="C00000"/>
                </a:solidFill>
                <a:latin typeface="Calibri" panose="020F0502020204030204" pitchFamily="34" charset="0"/>
              </a:rPr>
              <a:t>lắng nghe, tập trung vào vấn đề trao đổi</a:t>
            </a:r>
            <a:r>
              <a:rPr lang="vi-VN" dirty="0">
                <a:latin typeface="Calibri" panose="020F0502020204030204" pitchFamily="34" charset="0"/>
              </a:rPr>
              <a:t>, không nói lạc đề.</a:t>
            </a:r>
            <a:endParaRPr lang="vi-VN" dirty="0">
              <a:latin typeface="Calibri" panose="020F0502020204030204" pitchFamily="34" charset="0"/>
            </a:endParaRPr>
          </a:p>
          <a:p>
            <a:pPr marL="0" indent="0">
              <a:buNone/>
            </a:pPr>
            <a:r>
              <a:rPr lang="vi-VN" dirty="0">
                <a:latin typeface="Calibri" panose="020F0502020204030204" pitchFamily="34" charset="0"/>
              </a:rPr>
              <a:t>- Biết </a:t>
            </a:r>
            <a:r>
              <a:rPr lang="vi-VN" b="1" dirty="0">
                <a:solidFill>
                  <a:srgbClr val="C00000"/>
                </a:solidFill>
                <a:latin typeface="Calibri" panose="020F0502020204030204" pitchFamily="34" charset="0"/>
              </a:rPr>
              <a:t>nói chuyện qua điện thoại </a:t>
            </a:r>
            <a:r>
              <a:rPr lang="vi-VN" dirty="0">
                <a:latin typeface="Calibri" panose="020F0502020204030204" pitchFamily="34" charset="0"/>
              </a:rPr>
              <a:t>với cách mở đầu và kết thúc phù hợp; lắng nghe để hiểu đúng thông tin; </a:t>
            </a:r>
            <a:r>
              <a:rPr lang="vi-VN" b="1" dirty="0">
                <a:solidFill>
                  <a:srgbClr val="C00000"/>
                </a:solidFill>
                <a:latin typeface="Calibri" panose="020F0502020204030204" pitchFamily="34" charset="0"/>
              </a:rPr>
              <a:t>nói rõ ràng và tỏ thái độ thích hợp</a:t>
            </a:r>
            <a:r>
              <a:rPr lang="vi-VN" dirty="0">
                <a:latin typeface="Calibri" panose="020F0502020204030204" pitchFamily="34" charset="0"/>
              </a:rPr>
              <a:t>; </a:t>
            </a:r>
            <a:r>
              <a:rPr lang="vi-VN" b="1" dirty="0">
                <a:solidFill>
                  <a:srgbClr val="C00000"/>
                </a:solidFill>
                <a:latin typeface="Calibri" panose="020F0502020204030204" pitchFamily="34" charset="0"/>
              </a:rPr>
              <a:t>tập trung vào mục đích </a:t>
            </a:r>
            <a:r>
              <a:rPr lang="vi-VN" dirty="0">
                <a:latin typeface="Calibri" panose="020F0502020204030204" pitchFamily="34" charset="0"/>
              </a:rPr>
              <a:t>cuộc nói chuyện</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3200" b="1" dirty="0">
                <a:latin typeface="Calibri" panose="020F0502020204030204" pitchFamily="34" charset="0"/>
                <a:cs typeface="Calibri" panose="020F0502020204030204" pitchFamily="34" charset="0"/>
              </a:rPr>
            </a:br>
            <a:r>
              <a:rPr lang="en-US" sz="3200" b="1" dirty="0">
                <a:latin typeface="Calibri" panose="020F0502020204030204" pitchFamily="34" charset="0"/>
                <a:cs typeface="Calibri" panose="020F0502020204030204" pitchFamily="34" charset="0"/>
              </a:rPr>
              <a:t>D</a:t>
            </a:r>
            <a:r>
              <a:rPr lang="vi-VN" sz="3200" b="1" dirty="0">
                <a:latin typeface="Calibri" panose="020F0502020204030204" pitchFamily="34" charset="0"/>
                <a:cs typeface="Calibri" panose="020F0502020204030204" pitchFamily="34" charset="0"/>
              </a:rPr>
              <a:t>. CHƯƠNG TRÌNH VÀ TÀI LIỆU DẠY HỌC MÔN TIẾNG VIỆT KÌ </a:t>
            </a:r>
            <a:r>
              <a:rPr lang="en-US" sz="3200" b="1" dirty="0">
                <a:latin typeface="Calibri" panose="020F0502020204030204" pitchFamily="34" charset="0"/>
                <a:cs typeface="Calibri" panose="020F0502020204030204" pitchFamily="34" charset="0"/>
              </a:rPr>
              <a:t>3</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solidFill>
                  <a:srgbClr val="7030A0"/>
                </a:solidFill>
              </a:rPr>
              <a:t>3) Anh (</a:t>
            </a:r>
            <a:r>
              <a:rPr lang="en-US" dirty="0" err="1">
                <a:solidFill>
                  <a:srgbClr val="7030A0"/>
                </a:solidFill>
              </a:rPr>
              <a:t>chị</a:t>
            </a:r>
            <a:r>
              <a:rPr lang="en-US" dirty="0">
                <a:solidFill>
                  <a:srgbClr val="7030A0"/>
                </a:solidFill>
              </a:rPr>
              <a:t>) </a:t>
            </a:r>
            <a:r>
              <a:rPr lang="en-US" dirty="0" err="1">
                <a:solidFill>
                  <a:srgbClr val="7030A0"/>
                </a:solidFill>
              </a:rPr>
              <a:t>hãy</a:t>
            </a:r>
            <a:r>
              <a:rPr lang="en-US" dirty="0">
                <a:solidFill>
                  <a:srgbClr val="7030A0"/>
                </a:solidFill>
              </a:rPr>
              <a:t> </a:t>
            </a:r>
            <a:r>
              <a:rPr lang="en-US" dirty="0" err="1">
                <a:solidFill>
                  <a:srgbClr val="7030A0"/>
                </a:solidFill>
              </a:rPr>
              <a:t>nêu</a:t>
            </a:r>
            <a:r>
              <a:rPr lang="en-US" dirty="0">
                <a:solidFill>
                  <a:srgbClr val="7030A0"/>
                </a:solidFill>
              </a:rPr>
              <a:t> </a:t>
            </a:r>
            <a:r>
              <a:rPr lang="en-US" dirty="0" err="1">
                <a:solidFill>
                  <a:srgbClr val="7030A0"/>
                </a:solidFill>
              </a:rPr>
              <a:t>yêu</a:t>
            </a:r>
            <a:r>
              <a:rPr lang="en-US" dirty="0">
                <a:solidFill>
                  <a:srgbClr val="7030A0"/>
                </a:solidFill>
              </a:rPr>
              <a:t> </a:t>
            </a:r>
            <a:r>
              <a:rPr lang="en-US" dirty="0" err="1">
                <a:solidFill>
                  <a:srgbClr val="7030A0"/>
                </a:solidFill>
              </a:rPr>
              <a:t>cầu</a:t>
            </a:r>
            <a:r>
              <a:rPr lang="en-US" dirty="0">
                <a:solidFill>
                  <a:srgbClr val="7030A0"/>
                </a:solidFill>
              </a:rPr>
              <a:t> </a:t>
            </a:r>
            <a:r>
              <a:rPr lang="en-US" dirty="0" err="1">
                <a:solidFill>
                  <a:srgbClr val="7030A0"/>
                </a:solidFill>
              </a:rPr>
              <a:t>về</a:t>
            </a:r>
            <a:r>
              <a:rPr lang="en-US" dirty="0">
                <a:solidFill>
                  <a:srgbClr val="7030A0"/>
                </a:solidFill>
              </a:rPr>
              <a:t> </a:t>
            </a:r>
            <a:r>
              <a:rPr lang="en-US" dirty="0" err="1">
                <a:solidFill>
                  <a:srgbClr val="7030A0"/>
                </a:solidFill>
              </a:rPr>
              <a:t>kiến</a:t>
            </a:r>
            <a:r>
              <a:rPr lang="en-US" dirty="0">
                <a:solidFill>
                  <a:srgbClr val="7030A0"/>
                </a:solidFill>
              </a:rPr>
              <a:t> </a:t>
            </a:r>
            <a:r>
              <a:rPr lang="en-US" dirty="0" err="1">
                <a:solidFill>
                  <a:srgbClr val="7030A0"/>
                </a:solidFill>
              </a:rPr>
              <a:t>thức</a:t>
            </a:r>
            <a:r>
              <a:rPr lang="en-US" dirty="0">
                <a:solidFill>
                  <a:srgbClr val="7030A0"/>
                </a:solidFill>
              </a:rPr>
              <a:t> </a:t>
            </a:r>
            <a:r>
              <a:rPr lang="en-US" dirty="0" err="1">
                <a:solidFill>
                  <a:srgbClr val="7030A0"/>
                </a:solidFill>
              </a:rPr>
              <a:t>tiếng</a:t>
            </a:r>
            <a:r>
              <a:rPr lang="en-US" dirty="0">
                <a:solidFill>
                  <a:srgbClr val="7030A0"/>
                </a:solidFill>
              </a:rPr>
              <a:t> </a:t>
            </a:r>
            <a:r>
              <a:rPr lang="en-US" dirty="0" err="1">
                <a:solidFill>
                  <a:srgbClr val="7030A0"/>
                </a:solidFill>
              </a:rPr>
              <a:t>Việt</a:t>
            </a:r>
            <a:r>
              <a:rPr lang="en-US" dirty="0">
                <a:solidFill>
                  <a:srgbClr val="7030A0"/>
                </a:solidFill>
              </a:rPr>
              <a:t>, </a:t>
            </a:r>
            <a:r>
              <a:rPr lang="en-US" dirty="0" err="1">
                <a:solidFill>
                  <a:srgbClr val="7030A0"/>
                </a:solidFill>
              </a:rPr>
              <a:t>văn</a:t>
            </a:r>
            <a:r>
              <a:rPr lang="en-US" dirty="0">
                <a:solidFill>
                  <a:srgbClr val="7030A0"/>
                </a:solidFill>
              </a:rPr>
              <a:t> </a:t>
            </a:r>
            <a:r>
              <a:rPr lang="en-US" dirty="0" err="1">
                <a:solidFill>
                  <a:srgbClr val="7030A0"/>
                </a:solidFill>
              </a:rPr>
              <a:t>học</a:t>
            </a:r>
            <a:r>
              <a:rPr lang="en-US" dirty="0">
                <a:solidFill>
                  <a:srgbClr val="7030A0"/>
                </a:solidFill>
              </a:rPr>
              <a:t> </a:t>
            </a:r>
            <a:r>
              <a:rPr lang="en-US" dirty="0" err="1">
                <a:solidFill>
                  <a:srgbClr val="7030A0"/>
                </a:solidFill>
              </a:rPr>
              <a:t>mà</a:t>
            </a:r>
            <a:r>
              <a:rPr lang="en-US" dirty="0">
                <a:solidFill>
                  <a:srgbClr val="7030A0"/>
                </a:solidFill>
              </a:rPr>
              <a:t> </a:t>
            </a:r>
            <a:r>
              <a:rPr lang="en-US" dirty="0" err="1">
                <a:solidFill>
                  <a:srgbClr val="7030A0"/>
                </a:solidFill>
              </a:rPr>
              <a:t>học</a:t>
            </a:r>
            <a:r>
              <a:rPr lang="en-US" dirty="0">
                <a:solidFill>
                  <a:srgbClr val="7030A0"/>
                </a:solidFill>
              </a:rPr>
              <a:t> </a:t>
            </a:r>
            <a:r>
              <a:rPr lang="en-US" dirty="0" err="1">
                <a:solidFill>
                  <a:srgbClr val="7030A0"/>
                </a:solidFill>
              </a:rPr>
              <a:t>viên</a:t>
            </a:r>
            <a:r>
              <a:rPr lang="en-US" dirty="0">
                <a:solidFill>
                  <a:srgbClr val="7030A0"/>
                </a:solidFill>
              </a:rPr>
              <a:t> </a:t>
            </a:r>
            <a:r>
              <a:rPr lang="en-US" dirty="0" err="1">
                <a:solidFill>
                  <a:srgbClr val="7030A0"/>
                </a:solidFill>
              </a:rPr>
              <a:t>cần</a:t>
            </a:r>
            <a:r>
              <a:rPr lang="en-US" dirty="0">
                <a:solidFill>
                  <a:srgbClr val="7030A0"/>
                </a:solidFill>
              </a:rPr>
              <a:t> </a:t>
            </a:r>
            <a:r>
              <a:rPr lang="en-US" dirty="0" err="1">
                <a:solidFill>
                  <a:srgbClr val="7030A0"/>
                </a:solidFill>
              </a:rPr>
              <a:t>có</a:t>
            </a:r>
            <a:r>
              <a:rPr lang="en-US" dirty="0">
                <a:solidFill>
                  <a:srgbClr val="7030A0"/>
                </a:solidFill>
              </a:rPr>
              <a:t> </a:t>
            </a:r>
            <a:r>
              <a:rPr lang="en-US" dirty="0" err="1">
                <a:solidFill>
                  <a:srgbClr val="7030A0"/>
                </a:solidFill>
              </a:rPr>
              <a:t>sau</a:t>
            </a:r>
            <a:r>
              <a:rPr lang="en-US" dirty="0">
                <a:solidFill>
                  <a:srgbClr val="7030A0"/>
                </a:solidFill>
              </a:rPr>
              <a:t> </a:t>
            </a:r>
            <a:r>
              <a:rPr lang="en-US" dirty="0" err="1">
                <a:solidFill>
                  <a:srgbClr val="7030A0"/>
                </a:solidFill>
              </a:rPr>
              <a:t>khi</a:t>
            </a:r>
            <a:r>
              <a:rPr lang="en-US" dirty="0">
                <a:solidFill>
                  <a:srgbClr val="7030A0"/>
                </a:solidFill>
              </a:rPr>
              <a:t> </a:t>
            </a:r>
            <a:r>
              <a:rPr lang="en-US" dirty="0" err="1">
                <a:solidFill>
                  <a:srgbClr val="7030A0"/>
                </a:solidFill>
              </a:rPr>
              <a:t>học</a:t>
            </a:r>
            <a:r>
              <a:rPr lang="en-US" dirty="0">
                <a:solidFill>
                  <a:srgbClr val="7030A0"/>
                </a:solidFill>
              </a:rPr>
              <a:t> </a:t>
            </a:r>
            <a:r>
              <a:rPr lang="en-US" dirty="0" err="1">
                <a:solidFill>
                  <a:srgbClr val="7030A0"/>
                </a:solidFill>
              </a:rPr>
              <a:t>xong</a:t>
            </a:r>
            <a:r>
              <a:rPr lang="en-US" dirty="0">
                <a:solidFill>
                  <a:srgbClr val="7030A0"/>
                </a:solidFill>
              </a:rPr>
              <a:t> </a:t>
            </a:r>
            <a:r>
              <a:rPr lang="en-US" dirty="0" err="1">
                <a:solidFill>
                  <a:srgbClr val="7030A0"/>
                </a:solidFill>
              </a:rPr>
              <a:t>kì</a:t>
            </a:r>
            <a:r>
              <a:rPr lang="en-US" dirty="0">
                <a:solidFill>
                  <a:srgbClr val="7030A0"/>
                </a:solidFill>
              </a:rPr>
              <a:t> 3.</a:t>
            </a:r>
            <a:endParaRPr lang="en-US" dirty="0">
              <a:solidFill>
                <a:srgbClr val="7030A0"/>
              </a:solidFill>
            </a:endParaRPr>
          </a:p>
          <a:p>
            <a:pPr marL="0" indent="0">
              <a:buNone/>
            </a:pPr>
            <a:r>
              <a:rPr lang="en-US" dirty="0" err="1">
                <a:solidFill>
                  <a:srgbClr val="C00000"/>
                </a:solidFill>
              </a:rPr>
              <a:t>Đọc</a:t>
            </a:r>
            <a:r>
              <a:rPr lang="en-US" dirty="0">
                <a:solidFill>
                  <a:srgbClr val="C00000"/>
                </a:solidFill>
              </a:rPr>
              <a:t> </a:t>
            </a:r>
            <a:r>
              <a:rPr lang="en-US" dirty="0" err="1">
                <a:solidFill>
                  <a:srgbClr val="C00000"/>
                </a:solidFill>
              </a:rPr>
              <a:t>TLTH</a:t>
            </a:r>
            <a:r>
              <a:rPr lang="en-US" dirty="0">
                <a:solidFill>
                  <a:srgbClr val="C00000"/>
                </a:solidFill>
              </a:rPr>
              <a:t>, </a:t>
            </a:r>
            <a:r>
              <a:rPr lang="en-US" dirty="0" err="1">
                <a:solidFill>
                  <a:srgbClr val="C00000"/>
                </a:solidFill>
              </a:rPr>
              <a:t>tr.20</a:t>
            </a:r>
            <a:endParaRPr lang="en-US" dirty="0">
              <a:solidFill>
                <a:srgbClr val="C00000"/>
              </a:solidFill>
            </a:endParaRPr>
          </a:p>
          <a:p>
            <a:pPr marL="0" indent="0">
              <a:buNone/>
            </a:pPr>
            <a:endParaRPr lang="en-US" dirty="0">
              <a:solidFill>
                <a:srgbClr val="7030A0"/>
              </a:solidFill>
            </a:endParaRPr>
          </a:p>
          <a:p>
            <a:pPr marL="0" indent="0">
              <a:buNone/>
            </a:pPr>
            <a:endParaRPr lang="en-US" u="sng"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65221"/>
            <a:ext cx="10515600" cy="5711742"/>
          </a:xfrm>
        </p:spPr>
        <p:txBody>
          <a:bodyPr>
            <a:normAutofit fontScale="85000" lnSpcReduction="20000"/>
          </a:bodyPr>
          <a:lstStyle/>
          <a:p>
            <a:pPr marL="0" indent="0" algn="just">
              <a:buNone/>
            </a:pPr>
            <a:r>
              <a:rPr lang="vi-VN" dirty="0">
                <a:latin typeface="Calibri" panose="020F0502020204030204" pitchFamily="34" charset="0"/>
              </a:rPr>
              <a:t>KIẾN THỨC TIẾNG VIỆT</a:t>
            </a:r>
            <a:endParaRPr lang="vi-VN" dirty="0">
              <a:latin typeface="Calibri" panose="020F0502020204030204" pitchFamily="34" charset="0"/>
            </a:endParaRPr>
          </a:p>
          <a:p>
            <a:pPr marL="0" indent="0" algn="just">
              <a:buNone/>
            </a:pPr>
            <a:r>
              <a:rPr lang="vi-VN" dirty="0">
                <a:latin typeface="Calibri" panose="020F0502020204030204" pitchFamily="34" charset="0"/>
              </a:rPr>
              <a:t>1. Cách viết </a:t>
            </a:r>
            <a:r>
              <a:rPr lang="vi-VN" b="1" dirty="0">
                <a:solidFill>
                  <a:srgbClr val="C00000"/>
                </a:solidFill>
                <a:latin typeface="Calibri" panose="020F0502020204030204" pitchFamily="34" charset="0"/>
              </a:rPr>
              <a:t>nhan đề văn bản</a:t>
            </a:r>
            <a:endParaRPr lang="vi-VN" b="1" dirty="0">
              <a:solidFill>
                <a:srgbClr val="C00000"/>
              </a:solidFill>
              <a:latin typeface="Calibri" panose="020F0502020204030204" pitchFamily="34" charset="0"/>
            </a:endParaRPr>
          </a:p>
          <a:p>
            <a:pPr marL="0" indent="0" algn="just">
              <a:buNone/>
            </a:pPr>
            <a:r>
              <a:rPr lang="vi-VN" dirty="0">
                <a:latin typeface="Calibri" panose="020F0502020204030204" pitchFamily="34" charset="0"/>
              </a:rPr>
              <a:t>2. </a:t>
            </a:r>
            <a:r>
              <a:rPr lang="vi-VN" b="1" dirty="0">
                <a:solidFill>
                  <a:srgbClr val="C00000"/>
                </a:solidFill>
                <a:latin typeface="Calibri" panose="020F0502020204030204" pitchFamily="34" charset="0"/>
              </a:rPr>
              <a:t>Vốn từ theo chủ điểm</a:t>
            </a:r>
            <a:r>
              <a:rPr lang="vi-VN" dirty="0">
                <a:latin typeface="Calibri" panose="020F0502020204030204" pitchFamily="34" charset="0"/>
              </a:rPr>
              <a:t>: quan hệ gia đình, kinh tế, thu nhập, bảo vệ sức khỏe, giữ gìn môi trường, ý thức công dân,…; </a:t>
            </a:r>
            <a:r>
              <a:rPr lang="vi-VN" b="1" dirty="0">
                <a:solidFill>
                  <a:srgbClr val="C00000"/>
                </a:solidFill>
                <a:latin typeface="Calibri" panose="020F0502020204030204" pitchFamily="34" charset="0"/>
              </a:rPr>
              <a:t>Từ có nghĩa giống nhau và từ có nghĩa trái ngược nhau</a:t>
            </a:r>
            <a:r>
              <a:rPr lang="vi-VN" dirty="0">
                <a:latin typeface="Calibri" panose="020F0502020204030204" pitchFamily="34" charset="0"/>
              </a:rPr>
              <a:t>.</a:t>
            </a:r>
            <a:endParaRPr lang="vi-VN" dirty="0">
              <a:latin typeface="Calibri" panose="020F0502020204030204" pitchFamily="34" charset="0"/>
            </a:endParaRPr>
          </a:p>
          <a:p>
            <a:pPr marL="0" indent="0" algn="just">
              <a:buNone/>
            </a:pPr>
            <a:r>
              <a:rPr lang="vi-VN" dirty="0">
                <a:latin typeface="Calibri" panose="020F0502020204030204" pitchFamily="34" charset="0"/>
              </a:rPr>
              <a:t>3. </a:t>
            </a:r>
            <a:r>
              <a:rPr lang="vi-VN" b="1" dirty="0">
                <a:solidFill>
                  <a:srgbClr val="C00000"/>
                </a:solidFill>
                <a:latin typeface="Calibri" panose="020F0502020204030204" pitchFamily="34" charset="0"/>
              </a:rPr>
              <a:t>Từ chỉ sự vật, hoạt động, tính chất</a:t>
            </a:r>
            <a:r>
              <a:rPr lang="vi-VN" dirty="0">
                <a:latin typeface="Calibri" panose="020F0502020204030204" pitchFamily="34" charset="0"/>
              </a:rPr>
              <a:t>; Sơ giản về </a:t>
            </a:r>
            <a:r>
              <a:rPr lang="vi-VN" b="1" dirty="0">
                <a:solidFill>
                  <a:srgbClr val="C00000"/>
                </a:solidFill>
                <a:latin typeface="Calibri" panose="020F0502020204030204" pitchFamily="34" charset="0"/>
              </a:rPr>
              <a:t>câu kể, câu hỏi, câu khiến, câu cảm</a:t>
            </a:r>
            <a:r>
              <a:rPr lang="vi-VN" dirty="0">
                <a:latin typeface="Calibri" panose="020F0502020204030204" pitchFamily="34" charset="0"/>
              </a:rPr>
              <a:t>: đặc điểm thể hiện qua dấu câu, qua từ đánh dấu kiểu câu và công dụng của từng kiểu câu; Công dụng của </a:t>
            </a:r>
            <a:r>
              <a:rPr lang="vi-VN" b="1" dirty="0">
                <a:solidFill>
                  <a:srgbClr val="C00000"/>
                </a:solidFill>
                <a:latin typeface="Calibri" panose="020F0502020204030204" pitchFamily="34" charset="0"/>
              </a:rPr>
              <a:t>dấu gạch ngang </a:t>
            </a:r>
            <a:r>
              <a:rPr lang="vi-VN" dirty="0">
                <a:latin typeface="Calibri" panose="020F0502020204030204" pitchFamily="34" charset="0"/>
              </a:rPr>
              <a:t>(đặt ở đầu dòng để đánh dấu lời nói trực tiếp của nhân vật); </a:t>
            </a:r>
            <a:r>
              <a:rPr lang="vi-VN" b="1" dirty="0">
                <a:solidFill>
                  <a:srgbClr val="C00000"/>
                </a:solidFill>
                <a:latin typeface="Calibri" panose="020F0502020204030204" pitchFamily="34" charset="0"/>
              </a:rPr>
              <a:t>dấu ngoặc kép </a:t>
            </a:r>
            <a:r>
              <a:rPr lang="vi-VN" dirty="0">
                <a:latin typeface="Calibri" panose="020F0502020204030204" pitchFamily="34" charset="0"/>
              </a:rPr>
              <a:t>(đánh dấu phần trích dẫn trực tiếp hoặc lời đối thoại); </a:t>
            </a:r>
            <a:r>
              <a:rPr lang="vi-VN" b="1" dirty="0">
                <a:solidFill>
                  <a:srgbClr val="C00000"/>
                </a:solidFill>
                <a:latin typeface="Calibri" panose="020F0502020204030204" pitchFamily="34" charset="0"/>
              </a:rPr>
              <a:t>dấu hai chấm </a:t>
            </a:r>
            <a:r>
              <a:rPr lang="vi-VN" dirty="0">
                <a:latin typeface="Calibri" panose="020F0502020204030204" pitchFamily="34" charset="0"/>
              </a:rPr>
              <a:t>(báo hiệu phần giải thích, liệt kê).</a:t>
            </a:r>
            <a:endParaRPr lang="vi-VN" dirty="0">
              <a:latin typeface="Calibri" panose="020F0502020204030204" pitchFamily="34" charset="0"/>
            </a:endParaRPr>
          </a:p>
          <a:p>
            <a:pPr marL="0" indent="0" algn="just">
              <a:buNone/>
            </a:pPr>
            <a:r>
              <a:rPr lang="vi-VN" dirty="0">
                <a:latin typeface="Calibri" panose="020F0502020204030204" pitchFamily="34" charset="0"/>
              </a:rPr>
              <a:t>4. Biện pháp tu từ </a:t>
            </a:r>
            <a:r>
              <a:rPr lang="vi-VN" b="1" dirty="0">
                <a:solidFill>
                  <a:srgbClr val="C00000"/>
                </a:solidFill>
                <a:latin typeface="Calibri" panose="020F0502020204030204" pitchFamily="34" charset="0"/>
              </a:rPr>
              <a:t>so sánh</a:t>
            </a:r>
            <a:r>
              <a:rPr lang="vi-VN" dirty="0">
                <a:latin typeface="Calibri" panose="020F0502020204030204" pitchFamily="34" charset="0"/>
              </a:rPr>
              <a:t>: đặc điểm và tác dụng; Sơ giản về </a:t>
            </a:r>
            <a:r>
              <a:rPr lang="vi-VN" b="1" dirty="0">
                <a:solidFill>
                  <a:srgbClr val="C00000"/>
                </a:solidFill>
                <a:latin typeface="Calibri" panose="020F0502020204030204" pitchFamily="34" charset="0"/>
              </a:rPr>
              <a:t>đoạn văn và văn bản có nhiều đoạn</a:t>
            </a:r>
            <a:r>
              <a:rPr lang="vi-VN" dirty="0">
                <a:latin typeface="Calibri" panose="020F0502020204030204" pitchFamily="34" charset="0"/>
              </a:rPr>
              <a:t>: dấu hiệu nhận biết; Sơ giản về </a:t>
            </a:r>
            <a:r>
              <a:rPr lang="vi-VN" b="1" dirty="0">
                <a:solidFill>
                  <a:srgbClr val="C00000"/>
                </a:solidFill>
                <a:latin typeface="Calibri" panose="020F0502020204030204" pitchFamily="34" charset="0"/>
              </a:rPr>
              <a:t>lượt lời </a:t>
            </a:r>
            <a:r>
              <a:rPr lang="vi-VN" dirty="0">
                <a:latin typeface="Calibri" panose="020F0502020204030204" pitchFamily="34" charset="0"/>
              </a:rPr>
              <a:t>thể hiện qua trao đổi nhóm</a:t>
            </a:r>
            <a:endParaRPr lang="vi-VN" dirty="0">
              <a:latin typeface="Calibri" panose="020F0502020204030204" pitchFamily="34" charset="0"/>
            </a:endParaRPr>
          </a:p>
          <a:p>
            <a:pPr marL="0" indent="0" algn="just">
              <a:buNone/>
            </a:pPr>
            <a:r>
              <a:rPr lang="vi-VN" dirty="0">
                <a:latin typeface="Calibri" panose="020F0502020204030204" pitchFamily="34" charset="0"/>
              </a:rPr>
              <a:t>5. </a:t>
            </a:r>
            <a:r>
              <a:rPr lang="vi-VN" b="1" dirty="0">
                <a:solidFill>
                  <a:srgbClr val="C00000"/>
                </a:solidFill>
                <a:latin typeface="Calibri" panose="020F0502020204030204" pitchFamily="34" charset="0"/>
              </a:rPr>
              <a:t>Kiểu văn bản và thể loại</a:t>
            </a:r>
            <a:r>
              <a:rPr lang="en-US" dirty="0"/>
              <a:t>: </a:t>
            </a:r>
            <a:r>
              <a:rPr lang="en-US" dirty="0" err="1"/>
              <a:t>ĐV</a:t>
            </a:r>
            <a:r>
              <a:rPr lang="en-US" dirty="0"/>
              <a:t> </a:t>
            </a:r>
            <a:r>
              <a:rPr lang="vi-VN" b="1" dirty="0">
                <a:solidFill>
                  <a:srgbClr val="C00000"/>
                </a:solidFill>
                <a:latin typeface="Calibri" panose="020F0502020204030204" pitchFamily="34" charset="0"/>
              </a:rPr>
              <a:t>kể lại câu chuyện đã đọc hoặc một việc đã làm</a:t>
            </a:r>
            <a:r>
              <a:rPr lang="en-US" dirty="0"/>
              <a:t>; </a:t>
            </a:r>
            <a:r>
              <a:rPr lang="en-US" dirty="0" err="1"/>
              <a:t>ĐV</a:t>
            </a:r>
            <a:r>
              <a:rPr lang="en-US" dirty="0"/>
              <a:t>  </a:t>
            </a:r>
            <a:r>
              <a:rPr lang="vi-VN" b="1" dirty="0">
                <a:solidFill>
                  <a:srgbClr val="C00000"/>
                </a:solidFill>
                <a:latin typeface="Calibri" panose="020F0502020204030204" pitchFamily="34" charset="0"/>
              </a:rPr>
              <a:t>miêu tả đồ vật</a:t>
            </a:r>
            <a:r>
              <a:rPr lang="en-US" dirty="0"/>
              <a:t>; </a:t>
            </a:r>
            <a:r>
              <a:rPr lang="en-US" dirty="0" err="1"/>
              <a:t>ĐV</a:t>
            </a:r>
            <a:r>
              <a:rPr lang="en-US" dirty="0"/>
              <a:t> </a:t>
            </a:r>
            <a:r>
              <a:rPr lang="vi-VN" b="1" dirty="0">
                <a:solidFill>
                  <a:srgbClr val="C00000"/>
                </a:solidFill>
                <a:latin typeface="Calibri" panose="020F0502020204030204" pitchFamily="34" charset="0"/>
              </a:rPr>
              <a:t>chia sẻ cảm xúc, tình cảm</a:t>
            </a:r>
            <a:r>
              <a:rPr lang="en-US" dirty="0"/>
              <a:t>; </a:t>
            </a:r>
            <a:r>
              <a:rPr lang="en-US" dirty="0" err="1"/>
              <a:t>ĐV</a:t>
            </a:r>
            <a:r>
              <a:rPr lang="en-US" dirty="0"/>
              <a:t> </a:t>
            </a:r>
            <a:r>
              <a:rPr lang="en-US" b="1" dirty="0">
                <a:solidFill>
                  <a:srgbClr val="C00000"/>
                </a:solidFill>
              </a:rPr>
              <a:t>n</a:t>
            </a:r>
            <a:r>
              <a:rPr lang="vi-VN" b="1" dirty="0">
                <a:solidFill>
                  <a:srgbClr val="C00000"/>
                </a:solidFill>
                <a:latin typeface="Calibri" panose="020F0502020204030204" pitchFamily="34" charset="0"/>
              </a:rPr>
              <a:t>êu lí do vì sao mình thích một nhân vật</a:t>
            </a:r>
            <a:r>
              <a:rPr lang="vi-VN" dirty="0">
                <a:latin typeface="Calibri" panose="020F0502020204030204" pitchFamily="34" charset="0"/>
              </a:rPr>
              <a:t> trong câu chuyện</a:t>
            </a:r>
            <a:r>
              <a:rPr lang="en-US" dirty="0"/>
              <a:t>; </a:t>
            </a:r>
            <a:r>
              <a:rPr lang="en-US" dirty="0" err="1"/>
              <a:t>ĐV</a:t>
            </a:r>
            <a:r>
              <a:rPr lang="en-US" dirty="0"/>
              <a:t>  </a:t>
            </a:r>
            <a:r>
              <a:rPr lang="vi-VN" b="1" dirty="0">
                <a:solidFill>
                  <a:srgbClr val="C00000"/>
                </a:solidFill>
                <a:latin typeface="Calibri" panose="020F0502020204030204" pitchFamily="34" charset="0"/>
              </a:rPr>
              <a:t>giới thiệu về đồ vật</a:t>
            </a:r>
            <a:r>
              <a:rPr lang="en-US" dirty="0"/>
              <a:t>; v</a:t>
            </a:r>
            <a:r>
              <a:rPr lang="vi-VN" dirty="0">
                <a:latin typeface="Calibri" panose="020F0502020204030204" pitchFamily="34" charset="0"/>
              </a:rPr>
              <a:t>ăn </a:t>
            </a:r>
            <a:r>
              <a:rPr lang="vi-VN" b="1" dirty="0">
                <a:solidFill>
                  <a:srgbClr val="C00000"/>
                </a:solidFill>
                <a:latin typeface="Calibri" panose="020F0502020204030204" pitchFamily="34" charset="0"/>
              </a:rPr>
              <a:t>bản thuật lại một hiện tượng </a:t>
            </a:r>
            <a:r>
              <a:rPr lang="vi-VN" dirty="0">
                <a:latin typeface="Calibri" panose="020F0502020204030204" pitchFamily="34" charset="0"/>
              </a:rPr>
              <a:t>gồm 2 - 3 sự việc</a:t>
            </a:r>
            <a:r>
              <a:rPr lang="en-US" dirty="0"/>
              <a:t>;</a:t>
            </a:r>
            <a:r>
              <a:rPr lang="vi-VN" dirty="0">
                <a:latin typeface="Calibri" panose="020F0502020204030204" pitchFamily="34" charset="0"/>
              </a:rPr>
              <a:t> </a:t>
            </a:r>
            <a:r>
              <a:rPr lang="vi-VN" b="1" dirty="0">
                <a:solidFill>
                  <a:srgbClr val="C00000"/>
                </a:solidFill>
                <a:latin typeface="Calibri" panose="020F0502020204030204" pitchFamily="34" charset="0"/>
              </a:rPr>
              <a:t>thông báo hoặc bản tin ngắn</a:t>
            </a:r>
            <a:r>
              <a:rPr lang="en-US" dirty="0"/>
              <a:t>;</a:t>
            </a:r>
            <a:r>
              <a:rPr lang="vi-VN" dirty="0">
                <a:latin typeface="Calibri" panose="020F0502020204030204" pitchFamily="34" charset="0"/>
              </a:rPr>
              <a:t> </a:t>
            </a:r>
            <a:r>
              <a:rPr lang="vi-VN" b="1" dirty="0">
                <a:solidFill>
                  <a:srgbClr val="C00000"/>
                </a:solidFill>
                <a:latin typeface="Calibri" panose="020F0502020204030204" pitchFamily="34" charset="0"/>
              </a:rPr>
              <a:t>tờ khai in sẵn</a:t>
            </a:r>
            <a:r>
              <a:rPr lang="en-US" dirty="0">
                <a:latin typeface="Calibri" panose="020F0502020204030204" pitchFamily="34" charset="0"/>
              </a:rPr>
              <a:t>.</a:t>
            </a:r>
            <a:endParaRPr lang="vi-VN" dirty="0">
              <a:latin typeface="Calibri" panose="020F0502020204030204" pitchFamily="34" charset="0"/>
            </a:endParaRPr>
          </a:p>
          <a:p>
            <a:pPr marL="0" indent="0" algn="just">
              <a:buNone/>
            </a:pPr>
            <a:r>
              <a:rPr lang="vi-VN" dirty="0">
                <a:latin typeface="Calibri" panose="020F0502020204030204" pitchFamily="34" charset="0"/>
              </a:rPr>
              <a:t>6. Thông tin bằng hình ảnh, số liệu (phương tiện giao tiếp phi ngôn ngữ)</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86063"/>
            <a:ext cx="10515600" cy="5390900"/>
          </a:xfrm>
        </p:spPr>
        <p:txBody>
          <a:bodyPr/>
          <a:lstStyle/>
          <a:p>
            <a:pPr marL="0" indent="0">
              <a:buNone/>
            </a:pPr>
            <a:r>
              <a:rPr lang="en-US" dirty="0" err="1"/>
              <a:t>KIẾN</a:t>
            </a:r>
            <a:r>
              <a:rPr lang="en-US" dirty="0"/>
              <a:t> </a:t>
            </a:r>
            <a:r>
              <a:rPr lang="en-US" dirty="0" err="1"/>
              <a:t>THỨC</a:t>
            </a:r>
            <a:r>
              <a:rPr lang="en-US" dirty="0"/>
              <a:t> </a:t>
            </a:r>
            <a:r>
              <a:rPr lang="en-US" dirty="0" err="1"/>
              <a:t>VĂN</a:t>
            </a:r>
            <a:r>
              <a:rPr lang="en-US" dirty="0"/>
              <a:t> </a:t>
            </a:r>
            <a:r>
              <a:rPr lang="en-US" dirty="0" err="1"/>
              <a:t>HỌC</a:t>
            </a:r>
            <a:endParaRPr lang="en-US" dirty="0"/>
          </a:p>
          <a:p>
            <a:pPr marL="0" indent="0">
              <a:buNone/>
            </a:pPr>
            <a:r>
              <a:rPr lang="en-US" dirty="0"/>
              <a:t>1. </a:t>
            </a:r>
            <a:r>
              <a:rPr lang="en-US" b="1" dirty="0" err="1">
                <a:solidFill>
                  <a:srgbClr val="C00000"/>
                </a:solidFill>
              </a:rPr>
              <a:t>Bài</a:t>
            </a:r>
            <a:r>
              <a:rPr lang="en-US" b="1" dirty="0">
                <a:solidFill>
                  <a:srgbClr val="C00000"/>
                </a:solidFill>
              </a:rPr>
              <a:t> </a:t>
            </a:r>
            <a:r>
              <a:rPr lang="en-US" b="1" dirty="0" err="1">
                <a:solidFill>
                  <a:srgbClr val="C00000"/>
                </a:solidFill>
              </a:rPr>
              <a:t>học</a:t>
            </a:r>
            <a:r>
              <a:rPr lang="en-US" b="1" dirty="0">
                <a:solidFill>
                  <a:srgbClr val="C00000"/>
                </a:solidFill>
              </a:rPr>
              <a:t> </a:t>
            </a:r>
            <a:r>
              <a:rPr lang="en-US" dirty="0" err="1"/>
              <a:t>rút</a:t>
            </a:r>
            <a:r>
              <a:rPr lang="en-US" dirty="0"/>
              <a:t> </a:t>
            </a:r>
            <a:r>
              <a:rPr lang="en-US" dirty="0" err="1"/>
              <a:t>ra</a:t>
            </a:r>
            <a:r>
              <a:rPr lang="en-US" dirty="0"/>
              <a:t> </a:t>
            </a:r>
            <a:r>
              <a:rPr lang="en-US" dirty="0" err="1"/>
              <a:t>từ</a:t>
            </a:r>
            <a:r>
              <a:rPr lang="en-US" dirty="0"/>
              <a:t> </a:t>
            </a:r>
            <a:r>
              <a:rPr lang="en-US" dirty="0" err="1"/>
              <a:t>văn</a:t>
            </a:r>
            <a:r>
              <a:rPr lang="en-US" dirty="0"/>
              <a:t> </a:t>
            </a:r>
            <a:r>
              <a:rPr lang="en-US" dirty="0" err="1"/>
              <a:t>bản</a:t>
            </a:r>
            <a:endParaRPr lang="en-US" dirty="0"/>
          </a:p>
          <a:p>
            <a:pPr marL="0" indent="0">
              <a:buNone/>
            </a:pPr>
            <a:r>
              <a:rPr lang="en-US" dirty="0"/>
              <a:t>2. </a:t>
            </a:r>
            <a:r>
              <a:rPr lang="en-US" b="1" dirty="0" err="1">
                <a:solidFill>
                  <a:srgbClr val="C00000"/>
                </a:solidFill>
              </a:rPr>
              <a:t>Địa</a:t>
            </a:r>
            <a:r>
              <a:rPr lang="en-US" b="1" dirty="0">
                <a:solidFill>
                  <a:srgbClr val="C00000"/>
                </a:solidFill>
              </a:rPr>
              <a:t> </a:t>
            </a:r>
            <a:r>
              <a:rPr lang="en-US" b="1" dirty="0" err="1">
                <a:solidFill>
                  <a:srgbClr val="C00000"/>
                </a:solidFill>
              </a:rPr>
              <a:t>điểm</a:t>
            </a:r>
            <a:r>
              <a:rPr lang="en-US" b="1" dirty="0">
                <a:solidFill>
                  <a:srgbClr val="C00000"/>
                </a:solidFill>
              </a:rPr>
              <a:t> </a:t>
            </a:r>
            <a:r>
              <a:rPr lang="en-US" b="1" dirty="0" err="1">
                <a:solidFill>
                  <a:srgbClr val="C00000"/>
                </a:solidFill>
              </a:rPr>
              <a:t>và</a:t>
            </a:r>
            <a:r>
              <a:rPr lang="en-US" b="1" dirty="0">
                <a:solidFill>
                  <a:srgbClr val="C00000"/>
                </a:solidFill>
              </a:rPr>
              <a:t> </a:t>
            </a:r>
            <a:r>
              <a:rPr lang="en-US" b="1" dirty="0" err="1">
                <a:solidFill>
                  <a:srgbClr val="C00000"/>
                </a:solidFill>
              </a:rPr>
              <a:t>thời</a:t>
            </a:r>
            <a:r>
              <a:rPr lang="en-US" b="1" dirty="0">
                <a:solidFill>
                  <a:srgbClr val="C00000"/>
                </a:solidFill>
              </a:rPr>
              <a:t> </a:t>
            </a:r>
            <a:r>
              <a:rPr lang="en-US" b="1" dirty="0" err="1">
                <a:solidFill>
                  <a:srgbClr val="C00000"/>
                </a:solidFill>
              </a:rPr>
              <a:t>gian</a:t>
            </a:r>
            <a:endParaRPr lang="en-US" b="1" dirty="0">
              <a:solidFill>
                <a:srgbClr val="C00000"/>
              </a:solidFill>
            </a:endParaRPr>
          </a:p>
          <a:p>
            <a:pPr marL="0" indent="0">
              <a:buNone/>
            </a:pPr>
            <a:r>
              <a:rPr lang="en-US" dirty="0"/>
              <a:t>3. </a:t>
            </a:r>
            <a:r>
              <a:rPr lang="en-US" b="1" dirty="0" err="1">
                <a:solidFill>
                  <a:srgbClr val="C00000"/>
                </a:solidFill>
              </a:rPr>
              <a:t>Suy</a:t>
            </a:r>
            <a:r>
              <a:rPr lang="en-US" b="1" dirty="0">
                <a:solidFill>
                  <a:srgbClr val="C00000"/>
                </a:solidFill>
              </a:rPr>
              <a:t> </a:t>
            </a:r>
            <a:r>
              <a:rPr lang="en-US" b="1" dirty="0" err="1">
                <a:solidFill>
                  <a:srgbClr val="C00000"/>
                </a:solidFill>
              </a:rPr>
              <a:t>nghĩ</a:t>
            </a:r>
            <a:r>
              <a:rPr lang="en-US" b="1" dirty="0">
                <a:solidFill>
                  <a:srgbClr val="C00000"/>
                </a:solidFill>
              </a:rPr>
              <a:t> </a:t>
            </a:r>
            <a:r>
              <a:rPr lang="en-US" b="1" dirty="0" err="1">
                <a:solidFill>
                  <a:srgbClr val="C00000"/>
                </a:solidFill>
              </a:rPr>
              <a:t>và</a:t>
            </a:r>
            <a:r>
              <a:rPr lang="en-US" b="1" dirty="0">
                <a:solidFill>
                  <a:srgbClr val="C00000"/>
                </a:solidFill>
              </a:rPr>
              <a:t> </a:t>
            </a:r>
            <a:r>
              <a:rPr lang="en-US" b="1" dirty="0" err="1">
                <a:solidFill>
                  <a:srgbClr val="C00000"/>
                </a:solidFill>
              </a:rPr>
              <a:t>hành</a:t>
            </a:r>
            <a:r>
              <a:rPr lang="en-US" b="1" dirty="0">
                <a:solidFill>
                  <a:srgbClr val="C00000"/>
                </a:solidFill>
              </a:rPr>
              <a:t> </a:t>
            </a:r>
            <a:r>
              <a:rPr lang="en-US" b="1" dirty="0" err="1">
                <a:solidFill>
                  <a:srgbClr val="C00000"/>
                </a:solidFill>
              </a:rPr>
              <a:t>động</a:t>
            </a:r>
            <a:r>
              <a:rPr lang="en-US" b="1" dirty="0">
                <a:solidFill>
                  <a:srgbClr val="C00000"/>
                </a:solidFill>
              </a:rPr>
              <a:t> </a:t>
            </a:r>
            <a:r>
              <a:rPr lang="en-US" dirty="0" err="1"/>
              <a:t>của</a:t>
            </a:r>
            <a:r>
              <a:rPr lang="en-US" dirty="0"/>
              <a:t> </a:t>
            </a:r>
            <a:r>
              <a:rPr lang="en-US" dirty="0" err="1"/>
              <a:t>nhân</a:t>
            </a:r>
            <a:r>
              <a:rPr lang="en-US" dirty="0"/>
              <a:t> </a:t>
            </a:r>
            <a:r>
              <a:rPr lang="en-US" dirty="0" err="1"/>
              <a:t>vật</a:t>
            </a:r>
            <a:endParaRPr lang="en-US" dirty="0"/>
          </a:p>
          <a:p>
            <a:pPr marL="0" indent="0">
              <a:buNone/>
            </a:pPr>
            <a:endParaRPr 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46484"/>
            <a:ext cx="10515600" cy="5230479"/>
          </a:xfrm>
        </p:spPr>
        <p:txBody>
          <a:bodyPr>
            <a:normAutofit fontScale="92500" lnSpcReduction="20000"/>
          </a:bodyPr>
          <a:lstStyle/>
          <a:p>
            <a:pPr marL="0" indent="0" algn="just">
              <a:buNone/>
            </a:pPr>
            <a:r>
              <a:rPr lang="vi-VN" dirty="0">
                <a:latin typeface="Calibri" panose="020F0502020204030204" pitchFamily="34" charset="0"/>
              </a:rPr>
              <a:t>NGỮ LIỆU</a:t>
            </a:r>
            <a:endParaRPr lang="vi-VN" dirty="0">
              <a:latin typeface="Calibri" panose="020F0502020204030204" pitchFamily="34" charset="0"/>
            </a:endParaRPr>
          </a:p>
          <a:p>
            <a:pPr marL="0" indent="0" algn="just">
              <a:buNone/>
            </a:pPr>
            <a:r>
              <a:rPr lang="vi-VN" b="1" dirty="0">
                <a:latin typeface="Calibri" panose="020F0502020204030204" pitchFamily="34" charset="0"/>
              </a:rPr>
              <a:t>1. Văn bản văn học</a:t>
            </a:r>
            <a:endParaRPr lang="vi-VN" b="1" dirty="0">
              <a:latin typeface="Calibri" panose="020F0502020204030204" pitchFamily="34" charset="0"/>
            </a:endParaRPr>
          </a:p>
          <a:p>
            <a:pPr marL="0" indent="0" algn="just">
              <a:buNone/>
            </a:pPr>
            <a:r>
              <a:rPr lang="vi-VN" dirty="0">
                <a:latin typeface="Calibri" panose="020F0502020204030204" pitchFamily="34" charset="0"/>
              </a:rPr>
              <a:t>- Truyện cổ tích, truyện ngụ ngôn, truyện ngắn; đoạn (bài) văn miêu tả</a:t>
            </a:r>
            <a:r>
              <a:rPr lang="en-US" dirty="0">
                <a:latin typeface="Calibri" panose="020F0502020204030204" pitchFamily="34" charset="0"/>
              </a:rPr>
              <a:t>.</a:t>
            </a:r>
            <a:endParaRPr lang="vi-VN" dirty="0">
              <a:latin typeface="Calibri" panose="020F0502020204030204" pitchFamily="34" charset="0"/>
            </a:endParaRPr>
          </a:p>
          <a:p>
            <a:pPr marL="0" indent="0" algn="just">
              <a:buNone/>
            </a:pPr>
            <a:r>
              <a:rPr lang="vi-VN" dirty="0">
                <a:latin typeface="Calibri" panose="020F0502020204030204" pitchFamily="34" charset="0"/>
              </a:rPr>
              <a:t>- Bài thơ, đồng dao, ca dao, vè</a:t>
            </a:r>
            <a:r>
              <a:rPr lang="en-US" dirty="0">
                <a:latin typeface="Calibri" panose="020F0502020204030204" pitchFamily="34" charset="0"/>
              </a:rPr>
              <a:t>.</a:t>
            </a:r>
            <a:endParaRPr lang="vi-VN" dirty="0">
              <a:latin typeface="Calibri" panose="020F0502020204030204" pitchFamily="34" charset="0"/>
            </a:endParaRPr>
          </a:p>
          <a:p>
            <a:pPr marL="0" indent="0" algn="just">
              <a:buNone/>
            </a:pPr>
            <a:r>
              <a:rPr lang="vi-VN" dirty="0">
                <a:latin typeface="Calibri" panose="020F0502020204030204" pitchFamily="34" charset="0"/>
              </a:rPr>
              <a:t>Độ dài của văn bản: </a:t>
            </a:r>
            <a:r>
              <a:rPr lang="vi-VN" b="1" dirty="0">
                <a:solidFill>
                  <a:srgbClr val="C00000"/>
                </a:solidFill>
                <a:latin typeface="Calibri" panose="020F0502020204030204" pitchFamily="34" charset="0"/>
              </a:rPr>
              <a:t>truyện khoảng 200 - 250 chữ, bài miêu tả khoảng 180 - 200 chữ, thơ khoảng 80 - 100 chữ</a:t>
            </a:r>
            <a:r>
              <a:rPr lang="vi-VN" dirty="0">
                <a:latin typeface="Calibri" panose="020F0502020204030204" pitchFamily="34" charset="0"/>
              </a:rPr>
              <a:t>.</a:t>
            </a:r>
            <a:endParaRPr lang="vi-VN" dirty="0">
              <a:latin typeface="Calibri" panose="020F0502020204030204" pitchFamily="34" charset="0"/>
            </a:endParaRPr>
          </a:p>
          <a:p>
            <a:pPr marL="0" indent="0" algn="just">
              <a:buNone/>
            </a:pPr>
            <a:r>
              <a:rPr lang="en-US" b="1" dirty="0"/>
              <a:t>2</a:t>
            </a:r>
            <a:r>
              <a:rPr lang="vi-VN" b="1" dirty="0">
                <a:latin typeface="Calibri" panose="020F0502020204030204" pitchFamily="34" charset="0"/>
              </a:rPr>
              <a:t>. Văn bản thông tin</a:t>
            </a:r>
            <a:endParaRPr lang="vi-VN" b="1" dirty="0">
              <a:latin typeface="Calibri" panose="020F0502020204030204" pitchFamily="34" charset="0"/>
            </a:endParaRPr>
          </a:p>
          <a:p>
            <a:pPr marL="0" indent="0" algn="just">
              <a:buNone/>
            </a:pPr>
            <a:r>
              <a:rPr lang="vi-VN" dirty="0">
                <a:latin typeface="Calibri" panose="020F0502020204030204" pitchFamily="34" charset="0"/>
              </a:rPr>
              <a:t>- Văn bản giới thiệu một đồ vật, văn bản thuật lại một hiện tượng gồm 2 - 3 sự việc</a:t>
            </a:r>
            <a:r>
              <a:rPr lang="en-US" dirty="0">
                <a:latin typeface="Calibri" panose="020F0502020204030204" pitchFamily="34" charset="0"/>
              </a:rPr>
              <a:t>.</a:t>
            </a:r>
            <a:endParaRPr lang="vi-VN" dirty="0">
              <a:latin typeface="Calibri" panose="020F0502020204030204" pitchFamily="34" charset="0"/>
            </a:endParaRPr>
          </a:p>
          <a:p>
            <a:pPr marL="0" indent="0" algn="just">
              <a:buNone/>
            </a:pPr>
            <a:r>
              <a:rPr lang="vi-VN" dirty="0">
                <a:latin typeface="Calibri" panose="020F0502020204030204" pitchFamily="34" charset="0"/>
              </a:rPr>
              <a:t>- Thông báo ngắn, tờ khai in sẵn</a:t>
            </a:r>
            <a:r>
              <a:rPr lang="en-US" dirty="0">
                <a:latin typeface="Calibri" panose="020F0502020204030204" pitchFamily="34" charset="0"/>
              </a:rPr>
              <a:t>.</a:t>
            </a:r>
            <a:endParaRPr lang="vi-VN" dirty="0">
              <a:latin typeface="Calibri" panose="020F0502020204030204" pitchFamily="34" charset="0"/>
            </a:endParaRPr>
          </a:p>
          <a:p>
            <a:pPr marL="0" indent="0" algn="just">
              <a:buNone/>
            </a:pPr>
            <a:r>
              <a:rPr lang="vi-VN" dirty="0">
                <a:latin typeface="Calibri" panose="020F0502020204030204" pitchFamily="34" charset="0"/>
              </a:rPr>
              <a:t>Độ dài của văn bản: khoảng </a:t>
            </a:r>
            <a:r>
              <a:rPr lang="vi-VN" b="1" dirty="0">
                <a:solidFill>
                  <a:srgbClr val="C00000"/>
                </a:solidFill>
                <a:latin typeface="Calibri" panose="020F0502020204030204" pitchFamily="34" charset="0"/>
              </a:rPr>
              <a:t>120 - 150 chữ</a:t>
            </a:r>
            <a:r>
              <a:rPr lang="en-US" dirty="0">
                <a:latin typeface="Calibri" panose="020F0502020204030204" pitchFamily="34" charset="0"/>
              </a:rPr>
              <a:t>.</a:t>
            </a:r>
            <a:endParaRPr lang="vi-VN" dirty="0">
              <a:latin typeface="Calibri" panose="020F0502020204030204" pitchFamily="34" charset="0"/>
            </a:endParaRPr>
          </a:p>
          <a:p>
            <a:pPr marL="0" indent="0" algn="just">
              <a:buNone/>
            </a:pPr>
            <a:r>
              <a:rPr lang="vi-VN" dirty="0">
                <a:latin typeface="Calibri" panose="020F0502020204030204" pitchFamily="34" charset="0"/>
              </a:rPr>
              <a:t>3</a:t>
            </a:r>
            <a:r>
              <a:rPr lang="vi-VN" b="1" dirty="0">
                <a:latin typeface="Calibri" panose="020F0502020204030204" pitchFamily="34" charset="0"/>
              </a:rPr>
              <a:t>. Gợi ý chọn văn bản</a:t>
            </a:r>
            <a:r>
              <a:rPr lang="vi-VN" dirty="0">
                <a:latin typeface="Calibri" panose="020F0502020204030204" pitchFamily="34" charset="0"/>
              </a:rPr>
              <a:t>: </a:t>
            </a:r>
            <a:r>
              <a:rPr lang="en-US" dirty="0"/>
              <a:t>N</a:t>
            </a:r>
            <a:r>
              <a:rPr lang="vi-VN" dirty="0">
                <a:latin typeface="Calibri" panose="020F0502020204030204" pitchFamily="34" charset="0"/>
              </a:rPr>
              <a:t>ội dung về đời sống gia đình, văn hóa xã hội, xây dựng đất nước, bảo vệ tổ quốc,…</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73768"/>
            <a:ext cx="10515600" cy="5503195"/>
          </a:xfrm>
        </p:spPr>
        <p:txBody>
          <a:bodyPr>
            <a:normAutofit/>
          </a:bodyPr>
          <a:lstStyle/>
          <a:p>
            <a:pPr marL="0" indent="0">
              <a:buNone/>
            </a:pPr>
            <a:r>
              <a:rPr lang="vi-VN" dirty="0">
                <a:latin typeface="Calibri" panose="020F0502020204030204" pitchFamily="34" charset="0"/>
              </a:rPr>
              <a:t>II. TÀI LIỆU HỌC MÔN TIẾNG VIỆT KÌ 3</a:t>
            </a:r>
            <a:endParaRPr lang="vi-VN" dirty="0">
              <a:latin typeface="Calibri" panose="020F0502020204030204" pitchFamily="34" charset="0"/>
            </a:endParaRPr>
          </a:p>
          <a:p>
            <a:pPr marL="0" indent="0">
              <a:buNone/>
            </a:pPr>
            <a:r>
              <a:rPr lang="vi-VN" b="1" dirty="0">
                <a:latin typeface="Calibri" panose="020F0502020204030204" pitchFamily="34" charset="0"/>
              </a:rPr>
              <a:t>1. Cấu trúc sách</a:t>
            </a:r>
            <a:endParaRPr lang="vi-VN" b="1" dirty="0">
              <a:latin typeface="Calibri" panose="020F0502020204030204" pitchFamily="34" charset="0"/>
            </a:endParaRPr>
          </a:p>
          <a:p>
            <a:pPr marL="0" indent="465455" algn="just">
              <a:buNone/>
            </a:pPr>
            <a:r>
              <a:rPr lang="vi-VN" dirty="0">
                <a:latin typeface="Calibri" panose="020F0502020204030204" pitchFamily="34" charset="0"/>
              </a:rPr>
              <a:t>Sách được thiết kế theo 11 chủ điểm: Cuộc sống thường ngày, Những bài học trong trang sách, Lao động và việc làm, Ý thức công dân, Gia đình và dòng họ, Tình làng nghĩa xóm, Các mùa trong năm, Phong tục, tập quán, Thắng cảnh đất nước, Việt Nam – Đất nước – Con người, Ngôi nhà chung.</a:t>
            </a:r>
            <a:endParaRPr lang="vi-VN" dirty="0">
              <a:latin typeface="Calibri" panose="020F0502020204030204" pitchFamily="34" charset="0"/>
            </a:endParaRPr>
          </a:p>
          <a:p>
            <a:pPr marL="0" indent="0" algn="just">
              <a:buNone/>
            </a:pPr>
            <a:r>
              <a:rPr lang="vi-VN" dirty="0">
                <a:latin typeface="Calibri" panose="020F0502020204030204" pitchFamily="34" charset="0"/>
              </a:rPr>
              <a:t>Phân bố số tiết học : </a:t>
            </a:r>
            <a:endParaRPr lang="vi-VN" dirty="0">
              <a:latin typeface="Calibri" panose="020F0502020204030204" pitchFamily="34" charset="0"/>
            </a:endParaRPr>
          </a:p>
          <a:p>
            <a:pPr marL="0" indent="0" algn="just">
              <a:buNone/>
            </a:pPr>
            <a:r>
              <a:rPr lang="vi-VN" dirty="0">
                <a:latin typeface="Calibri" panose="020F0502020204030204" pitchFamily="34" charset="0"/>
              </a:rPr>
              <a:t>        </a:t>
            </a:r>
            <a:r>
              <a:rPr lang="vi-VN" b="1" dirty="0">
                <a:solidFill>
                  <a:srgbClr val="C00000"/>
                </a:solidFill>
                <a:latin typeface="Calibri" panose="020F0502020204030204" pitchFamily="34" charset="0"/>
              </a:rPr>
              <a:t>32 bài học x 5 tiết =160 tiết</a:t>
            </a:r>
            <a:endParaRPr lang="vi-VN" b="1" dirty="0">
              <a:solidFill>
                <a:srgbClr val="C00000"/>
              </a:solidFill>
              <a:latin typeface="Calibri" panose="020F0502020204030204" pitchFamily="34" charset="0"/>
            </a:endParaRPr>
          </a:p>
          <a:p>
            <a:pPr marL="0" indent="577850" algn="just">
              <a:buNone/>
            </a:pPr>
            <a:r>
              <a:rPr lang="vi-VN" b="1" dirty="0">
                <a:solidFill>
                  <a:srgbClr val="C00000"/>
                </a:solidFill>
                <a:latin typeface="Calibri" panose="020F0502020204030204" pitchFamily="34" charset="0"/>
              </a:rPr>
              <a:t>2 bài ôn tập, kiểm tra  x 5 tiết = 10 tiết</a:t>
            </a:r>
            <a:endParaRPr lang="vi-VN" b="1" dirty="0">
              <a:solidFill>
                <a:srgbClr val="C00000"/>
              </a:solidFill>
              <a:latin typeface="Calibri" panose="020F0502020204030204" pitchFamily="34" charset="0"/>
            </a:endParaRPr>
          </a:p>
          <a:p>
            <a:pPr marL="0" indent="0">
              <a:buNone/>
            </a:pPr>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73768"/>
            <a:ext cx="10515600" cy="5503195"/>
          </a:xfrm>
        </p:spPr>
        <p:txBody>
          <a:bodyPr>
            <a:normAutofit/>
          </a:bodyPr>
          <a:lstStyle/>
          <a:p>
            <a:pPr marL="0" indent="0">
              <a:buNone/>
            </a:pPr>
            <a:r>
              <a:rPr lang="vi-VN" dirty="0">
                <a:latin typeface="Calibri" panose="020F0502020204030204" pitchFamily="34" charset="0"/>
              </a:rPr>
              <a:t>II. TÀI LIỆU HỌC MÔN TIẾNG VIỆT KÌ 3</a:t>
            </a:r>
            <a:endParaRPr lang="vi-VN" dirty="0">
              <a:latin typeface="Calibri" panose="020F0502020204030204" pitchFamily="34" charset="0"/>
            </a:endParaRPr>
          </a:p>
          <a:p>
            <a:pPr marL="0" indent="0">
              <a:buNone/>
            </a:pPr>
            <a:r>
              <a:rPr lang="vi-VN" b="1" dirty="0">
                <a:latin typeface="Calibri" panose="020F0502020204030204" pitchFamily="34" charset="0"/>
              </a:rPr>
              <a:t>2. Cấu trúc bài học:</a:t>
            </a:r>
            <a:endParaRPr lang="vi-VN" b="1" dirty="0">
              <a:latin typeface="Calibri" panose="020F0502020204030204" pitchFamily="34" charset="0"/>
            </a:endParaRPr>
          </a:p>
          <a:p>
            <a:pPr marL="0" indent="0">
              <a:buNone/>
            </a:pPr>
            <a:r>
              <a:rPr lang="vi-VN" dirty="0">
                <a:latin typeface="Calibri" panose="020F0502020204030204" pitchFamily="34" charset="0"/>
              </a:rPr>
              <a:t>Mỗi chủ điểm gồm 3 bài học với các hoạt động cụ thể như sau:</a:t>
            </a:r>
            <a:endParaRPr lang="vi-VN" dirty="0">
              <a:latin typeface="Calibri" panose="020F0502020204030204" pitchFamily="34" charset="0"/>
            </a:endParaRPr>
          </a:p>
          <a:p>
            <a:pPr marL="0" indent="0">
              <a:buNone/>
            </a:pPr>
            <a:endParaRPr lang="en-US" dirty="0"/>
          </a:p>
        </p:txBody>
      </p:sp>
      <p:graphicFrame>
        <p:nvGraphicFramePr>
          <p:cNvPr id="5" name="Table 4"/>
          <p:cNvGraphicFramePr>
            <a:graphicFrameLocks noGrp="1"/>
          </p:cNvGraphicFramePr>
          <p:nvPr/>
        </p:nvGraphicFramePr>
        <p:xfrm>
          <a:off x="1878831" y="2218471"/>
          <a:ext cx="8434337" cy="4310064"/>
        </p:xfrm>
        <a:graphic>
          <a:graphicData uri="http://schemas.openxmlformats.org/drawingml/2006/table">
            <a:tbl>
              <a:tblPr firstRow="1" firstCol="1" bandRow="1">
                <a:tableStyleId>{5C22544A-7EE6-4342-B048-85BDC9FD1C3A}</a:tableStyleId>
              </a:tblPr>
              <a:tblGrid>
                <a:gridCol w="1283368"/>
                <a:gridCol w="1549511"/>
                <a:gridCol w="5601458"/>
              </a:tblGrid>
              <a:tr h="0">
                <a:tc rowSpan="3">
                  <a:txBody>
                    <a:bodyPr/>
                    <a:lstStyle/>
                    <a:p>
                      <a:pPr algn="just">
                        <a:lnSpc>
                          <a:spcPct val="120000"/>
                        </a:lnSpc>
                      </a:pPr>
                      <a:r>
                        <a:rPr lang="vi-VN" sz="2000" dirty="0">
                          <a:solidFill>
                            <a:schemeClr val="tx1"/>
                          </a:solidFill>
                          <a:effectLst/>
                          <a:latin typeface="Calibri" panose="020F0502020204030204" pitchFamily="34" charset="0"/>
                        </a:rPr>
                        <a:t>CHỦ ĐIỂM</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0000"/>
                        </a:lnSpc>
                      </a:pPr>
                      <a:r>
                        <a:rPr lang="vi-VN" sz="2000" b="0" dirty="0">
                          <a:solidFill>
                            <a:schemeClr val="tx1"/>
                          </a:solidFill>
                          <a:effectLst/>
                          <a:latin typeface="Calibri" panose="020F0502020204030204" pitchFamily="34" charset="0"/>
                        </a:rPr>
                        <a:t>Bài 1</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40000"/>
                        <a:lumOff val="60000"/>
                      </a:schemeClr>
                    </a:solidFill>
                  </a:tcPr>
                </a:tc>
                <a:tc>
                  <a:txBody>
                    <a:bodyPr/>
                    <a:lstStyle/>
                    <a:p>
                      <a:pPr algn="just">
                        <a:lnSpc>
                          <a:spcPct val="120000"/>
                        </a:lnSpc>
                      </a:pPr>
                      <a:r>
                        <a:rPr lang="vi-VN" sz="2000" b="0" dirty="0">
                          <a:solidFill>
                            <a:schemeClr val="tx1"/>
                          </a:solidFill>
                          <a:effectLst/>
                          <a:latin typeface="Calibri" panose="020F0502020204030204" pitchFamily="34" charset="0"/>
                        </a:rPr>
                        <a:t>- Đọc (2 tiết)</a:t>
                      </a:r>
                      <a:endParaRPr lang="en-US" sz="2000" b="0" dirty="0">
                        <a:solidFill>
                          <a:schemeClr val="tx1"/>
                        </a:solidFill>
                        <a:effectLst/>
                      </a:endParaRPr>
                    </a:p>
                    <a:p>
                      <a:pPr algn="just">
                        <a:lnSpc>
                          <a:spcPct val="120000"/>
                        </a:lnSpc>
                      </a:pPr>
                      <a:r>
                        <a:rPr lang="vi-VN" sz="2000" b="0" dirty="0">
                          <a:solidFill>
                            <a:schemeClr val="tx1"/>
                          </a:solidFill>
                          <a:effectLst/>
                        </a:rPr>
                        <a:t>- Luyện từ và câu (1 tiết)</a:t>
                      </a:r>
                      <a:endParaRPr lang="en-US" sz="2000" b="0" dirty="0">
                        <a:solidFill>
                          <a:schemeClr val="tx1"/>
                        </a:solidFill>
                        <a:effectLst/>
                      </a:endParaRPr>
                    </a:p>
                    <a:p>
                      <a:pPr algn="just">
                        <a:lnSpc>
                          <a:spcPct val="120000"/>
                        </a:lnSpc>
                      </a:pPr>
                      <a:r>
                        <a:rPr lang="vi-VN" sz="2000" b="0" dirty="0">
                          <a:solidFill>
                            <a:schemeClr val="tx1"/>
                          </a:solidFill>
                          <a:effectLst/>
                        </a:rPr>
                        <a:t>- Viết chính tả (1 tiết)</a:t>
                      </a:r>
                      <a:endParaRPr lang="en-US" sz="2000" b="0" dirty="0">
                        <a:solidFill>
                          <a:schemeClr val="tx1"/>
                        </a:solidFill>
                        <a:effectLst/>
                      </a:endParaRPr>
                    </a:p>
                    <a:p>
                      <a:pPr algn="just">
                        <a:lnSpc>
                          <a:spcPct val="120000"/>
                        </a:lnSpc>
                      </a:pPr>
                      <a:r>
                        <a:rPr lang="vi-VN" sz="2000" b="0" dirty="0">
                          <a:solidFill>
                            <a:schemeClr val="tx1"/>
                          </a:solidFill>
                          <a:effectLst/>
                        </a:rPr>
                        <a:t>- Luyện viết đoạn văn (1 tiết)</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40000"/>
                        <a:lumOff val="60000"/>
                      </a:schemeClr>
                    </a:solidFill>
                  </a:tcPr>
                </a:tc>
              </a:tr>
              <a:tr h="0">
                <a:tc vMerge="1">
                  <a:tcPr/>
                </a:tc>
                <a:tc>
                  <a:txBody>
                    <a:bodyPr/>
                    <a:lstStyle/>
                    <a:p>
                      <a:pPr algn="just">
                        <a:lnSpc>
                          <a:spcPct val="120000"/>
                        </a:lnSpc>
                      </a:pPr>
                      <a:r>
                        <a:rPr lang="vi-VN" sz="2000" dirty="0">
                          <a:solidFill>
                            <a:schemeClr val="tx1"/>
                          </a:solidFill>
                          <a:effectLst/>
                          <a:latin typeface="Calibri" panose="020F0502020204030204" pitchFamily="34" charset="0"/>
                        </a:rPr>
                        <a:t>Bài 2</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just">
                        <a:lnSpc>
                          <a:spcPct val="120000"/>
                        </a:lnSpc>
                      </a:pPr>
                      <a:r>
                        <a:rPr lang="vi-VN" sz="2000" dirty="0">
                          <a:solidFill>
                            <a:schemeClr val="tx1"/>
                          </a:solidFill>
                          <a:effectLst/>
                          <a:latin typeface="Calibri" panose="020F0502020204030204" pitchFamily="34" charset="0"/>
                        </a:rPr>
                        <a:t>- Đọc (2 tiết)</a:t>
                      </a:r>
                      <a:endParaRPr lang="en-US" sz="2000" dirty="0">
                        <a:solidFill>
                          <a:schemeClr val="tx1"/>
                        </a:solidFill>
                        <a:effectLst/>
                      </a:endParaRPr>
                    </a:p>
                    <a:p>
                      <a:pPr algn="just">
                        <a:lnSpc>
                          <a:spcPct val="120000"/>
                        </a:lnSpc>
                      </a:pPr>
                      <a:r>
                        <a:rPr lang="vi-VN" sz="2000" dirty="0">
                          <a:solidFill>
                            <a:schemeClr val="tx1"/>
                          </a:solidFill>
                          <a:effectLst/>
                        </a:rPr>
                        <a:t>- Luyện từ và câu (1 tiết)</a:t>
                      </a:r>
                      <a:endParaRPr lang="en-US" sz="2000" dirty="0">
                        <a:solidFill>
                          <a:schemeClr val="tx1"/>
                        </a:solidFill>
                        <a:effectLst/>
                      </a:endParaRPr>
                    </a:p>
                    <a:p>
                      <a:pPr algn="just">
                        <a:lnSpc>
                          <a:spcPct val="120000"/>
                        </a:lnSpc>
                      </a:pPr>
                      <a:r>
                        <a:rPr lang="vi-VN" sz="2000" dirty="0">
                          <a:solidFill>
                            <a:schemeClr val="tx1"/>
                          </a:solidFill>
                          <a:effectLst/>
                        </a:rPr>
                        <a:t>- Viết chữ hoa (1 tiết)</a:t>
                      </a:r>
                      <a:endParaRPr lang="en-US" sz="2000" dirty="0">
                        <a:solidFill>
                          <a:schemeClr val="tx1"/>
                        </a:solidFill>
                        <a:effectLst/>
                      </a:endParaRPr>
                    </a:p>
                    <a:p>
                      <a:pPr algn="just">
                        <a:lnSpc>
                          <a:spcPct val="120000"/>
                        </a:lnSpc>
                      </a:pPr>
                      <a:r>
                        <a:rPr lang="vi-VN" sz="2000" dirty="0">
                          <a:solidFill>
                            <a:schemeClr val="tx1"/>
                          </a:solidFill>
                          <a:effectLst/>
                        </a:rPr>
                        <a:t>- Luyện viết đoạn văn (1 tiết)</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r>
              <a:tr h="0">
                <a:tc vMerge="1">
                  <a:tcPr/>
                </a:tc>
                <a:tc>
                  <a:txBody>
                    <a:bodyPr/>
                    <a:lstStyle/>
                    <a:p>
                      <a:pPr algn="just">
                        <a:lnSpc>
                          <a:spcPct val="120000"/>
                        </a:lnSpc>
                      </a:pPr>
                      <a:r>
                        <a:rPr lang="vi-VN" sz="2000" dirty="0">
                          <a:solidFill>
                            <a:schemeClr val="tx1"/>
                          </a:solidFill>
                          <a:effectLst/>
                          <a:latin typeface="Calibri" panose="020F0502020204030204" pitchFamily="34" charset="0"/>
                        </a:rPr>
                        <a:t>Bài 3</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40000"/>
                        <a:lumOff val="60000"/>
                      </a:schemeClr>
                    </a:solidFill>
                  </a:tcPr>
                </a:tc>
                <a:tc>
                  <a:txBody>
                    <a:bodyPr/>
                    <a:lstStyle/>
                    <a:p>
                      <a:pPr algn="just">
                        <a:lnSpc>
                          <a:spcPct val="120000"/>
                        </a:lnSpc>
                      </a:pPr>
                      <a:r>
                        <a:rPr lang="vi-VN" sz="2000" dirty="0">
                          <a:solidFill>
                            <a:schemeClr val="tx1"/>
                          </a:solidFill>
                          <a:effectLst/>
                          <a:latin typeface="Calibri" panose="020F0502020204030204" pitchFamily="34" charset="0"/>
                        </a:rPr>
                        <a:t>- Đọc (2 tiết)</a:t>
                      </a:r>
                      <a:endParaRPr lang="en-US" sz="2000" dirty="0">
                        <a:solidFill>
                          <a:schemeClr val="tx1"/>
                        </a:solidFill>
                        <a:effectLst/>
                      </a:endParaRPr>
                    </a:p>
                    <a:p>
                      <a:pPr algn="just">
                        <a:lnSpc>
                          <a:spcPct val="120000"/>
                        </a:lnSpc>
                      </a:pPr>
                      <a:r>
                        <a:rPr lang="vi-VN" sz="2000" dirty="0">
                          <a:solidFill>
                            <a:schemeClr val="tx1"/>
                          </a:solidFill>
                          <a:effectLst/>
                        </a:rPr>
                        <a:t>- Nói và nghe  (1 tiết)</a:t>
                      </a:r>
                      <a:endParaRPr lang="en-US" sz="2000" dirty="0">
                        <a:solidFill>
                          <a:schemeClr val="tx1"/>
                        </a:solidFill>
                        <a:effectLst/>
                      </a:endParaRPr>
                    </a:p>
                    <a:p>
                      <a:pPr algn="just">
                        <a:lnSpc>
                          <a:spcPct val="120000"/>
                        </a:lnSpc>
                      </a:pPr>
                      <a:r>
                        <a:rPr lang="vi-VN" sz="2000" dirty="0">
                          <a:solidFill>
                            <a:schemeClr val="tx1"/>
                          </a:solidFill>
                          <a:effectLst/>
                        </a:rPr>
                        <a:t>- Viết chính tả  (1 tiết)</a:t>
                      </a:r>
                      <a:endParaRPr lang="en-US" sz="2000" dirty="0">
                        <a:solidFill>
                          <a:schemeClr val="tx1"/>
                        </a:solidFill>
                        <a:effectLst/>
                      </a:endParaRPr>
                    </a:p>
                    <a:p>
                      <a:pPr algn="just">
                        <a:lnSpc>
                          <a:spcPct val="120000"/>
                        </a:lnSpc>
                      </a:pPr>
                      <a:r>
                        <a:rPr lang="vi-VN" sz="2000" dirty="0">
                          <a:solidFill>
                            <a:schemeClr val="tx1"/>
                          </a:solidFill>
                          <a:effectLst/>
                        </a:rPr>
                        <a:t>- Luyện đọc và viết (1 tiết)</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40000"/>
                        <a:lumOff val="60000"/>
                      </a:schemeClr>
                    </a:solid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0772" y="519338"/>
            <a:ext cx="10515600" cy="5068661"/>
          </a:xfrm>
        </p:spPr>
        <p:txBody>
          <a:bodyPr/>
          <a:lstStyle/>
          <a:p>
            <a:pPr marL="0" indent="0" algn="just">
              <a:buNone/>
            </a:pPr>
            <a:r>
              <a:rPr lang="en-US" b="1"/>
              <a:t>2. Mục tiêu cụ thể</a:t>
            </a:r>
            <a:endParaRPr lang="en-US"/>
          </a:p>
          <a:p>
            <a:pPr marL="0" indent="0" algn="just">
              <a:buNone/>
            </a:pPr>
            <a:r>
              <a:rPr lang="en-US"/>
              <a:t>2.2. Hình thành và phát triển các năng lực chung và năng lực đặc thù</a:t>
            </a:r>
            <a:endParaRPr lang="en-US"/>
          </a:p>
          <a:p>
            <a:pPr marL="0" indent="0" algn="just">
              <a:buNone/>
            </a:pPr>
            <a:r>
              <a:rPr lang="en-US"/>
              <a:t>- Giúp học viên hình thành các </a:t>
            </a:r>
            <a:r>
              <a:rPr lang="en-US" b="1"/>
              <a:t>năng lực đặc thù:</a:t>
            </a:r>
            <a:endParaRPr lang="en-US" b="1"/>
          </a:p>
          <a:p>
            <a:pPr algn="just"/>
            <a:endParaRPr lang="en-US"/>
          </a:p>
        </p:txBody>
      </p:sp>
      <p:graphicFrame>
        <p:nvGraphicFramePr>
          <p:cNvPr id="2" name="Diagram 1"/>
          <p:cNvGraphicFramePr/>
          <p:nvPr/>
        </p:nvGraphicFramePr>
        <p:xfrm>
          <a:off x="1959428" y="1982410"/>
          <a:ext cx="8128000" cy="441839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5" name="Content Placeholder 4"/>
          <p:cNvPicPr>
            <a:picLocks noGrp="1" noChangeAspect="1"/>
          </p:cNvPicPr>
          <p:nvPr>
            <p:ph idx="1"/>
          </p:nvPr>
        </p:nvPicPr>
        <p:blipFill>
          <a:blip r:embed="rId1"/>
          <a:stretch>
            <a:fillRect/>
          </a:stretch>
        </p:blipFill>
        <p:spPr>
          <a:xfrm>
            <a:off x="838199" y="365123"/>
            <a:ext cx="4397069" cy="5414573"/>
          </a:xfrm>
        </p:spPr>
      </p:pic>
      <p:pic>
        <p:nvPicPr>
          <p:cNvPr id="7" name="Picture 6"/>
          <p:cNvPicPr>
            <a:picLocks noChangeAspect="1"/>
          </p:cNvPicPr>
          <p:nvPr/>
        </p:nvPicPr>
        <p:blipFill>
          <a:blip r:embed="rId2"/>
          <a:stretch>
            <a:fillRect/>
          </a:stretch>
        </p:blipFill>
        <p:spPr>
          <a:xfrm>
            <a:off x="5694873" y="365124"/>
            <a:ext cx="4375414" cy="5414574"/>
          </a:xfrm>
          <a:prstGeom prst="rect">
            <a:avLst/>
          </a:prstGeom>
        </p:spPr>
      </p:pic>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1"/>
          <a:stretch>
            <a:fillRect/>
          </a:stretch>
        </p:blipFill>
        <p:spPr>
          <a:xfrm>
            <a:off x="3489385" y="515237"/>
            <a:ext cx="5213230" cy="6342763"/>
          </a:xfrm>
        </p:spPr>
      </p:pic>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02105"/>
            <a:ext cx="10515600" cy="5374858"/>
          </a:xfrm>
        </p:spPr>
        <p:txBody>
          <a:bodyPr>
            <a:normAutofit/>
          </a:bodyPr>
          <a:lstStyle/>
          <a:p>
            <a:pPr marL="0" indent="465455">
              <a:buNone/>
            </a:pPr>
            <a:r>
              <a:rPr lang="vi-VN" dirty="0">
                <a:latin typeface="Calibri" panose="020F0502020204030204" pitchFamily="34" charset="0"/>
              </a:rPr>
              <a:t>Mỗi bài học được thực hiện trong 5 tiết bao gồm các kĩ năng đọc, viết, nói, nghe và luyện tập các kiến thức về từ và câu theo yêu cầu của chương trình kì III.</a:t>
            </a:r>
            <a:endParaRPr lang="vi-VN" dirty="0">
              <a:latin typeface="Calibri" panose="020F0502020204030204" pitchFamily="34" charset="0"/>
            </a:endParaRPr>
          </a:p>
          <a:p>
            <a:pPr marL="0" indent="465455">
              <a:buNone/>
            </a:pPr>
            <a:r>
              <a:rPr lang="vi-VN" dirty="0">
                <a:latin typeface="Calibri" panose="020F0502020204030204" pitchFamily="34" charset="0"/>
              </a:rPr>
              <a:t>Ở hoạt động đọc, văn bản được lựa chọn theo chủ đề, gồm có phần Luyện đọc (bao gồm đọc thành tiếng và đọc hiểu) và phần Luyện tập gắn với bài đọc. Ở hoạt động viết, gồm có viết chính tả, viết chữ hoa, viết đoạn văn. Ở hoạt động nói và nghe, gồm có nói theo chủ đề và kể chuyện. Hoạt động Đọc và viết ở cuối mỗi chủ điểm giúp học viên rèn kĩ năng tự học: tự đọc văn bản theo chủ điểm và viết suy nghĩ, cảm xúc hoặc những thông tin thu nhận được từ văn bản đã đọc.</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02105"/>
            <a:ext cx="10515600" cy="5374858"/>
          </a:xfrm>
        </p:spPr>
        <p:txBody>
          <a:bodyPr>
            <a:normAutofit/>
          </a:bodyPr>
          <a:lstStyle/>
          <a:p>
            <a:pPr marL="0" indent="0">
              <a:buNone/>
            </a:pPr>
            <a:r>
              <a:rPr lang="vi-VN" dirty="0">
                <a:highlight>
                  <a:srgbClr val="FFFF00"/>
                </a:highlight>
                <a:latin typeface="Calibri" panose="020F0502020204030204" pitchFamily="34" charset="0"/>
              </a:rPr>
              <a:t>3. Gợi ý về cách thức tổ chức dạy học </a:t>
            </a:r>
            <a:r>
              <a:rPr lang="en-US" dirty="0">
                <a:highlight>
                  <a:srgbClr val="FFFF00"/>
                </a:highlight>
                <a:latin typeface="Calibri" panose="020F0502020204030204" pitchFamily="34" charset="0"/>
              </a:rPr>
              <a:t>(QT)</a:t>
            </a:r>
            <a:endParaRPr lang="vi-VN" dirty="0">
              <a:highlight>
                <a:srgbClr val="FFFF00"/>
              </a:highlight>
              <a:latin typeface="Calibri" panose="020F0502020204030204" pitchFamily="34" charset="0"/>
            </a:endParaRPr>
          </a:p>
          <a:p>
            <a:pPr marL="0" indent="0">
              <a:buNone/>
            </a:pPr>
            <a:r>
              <a:rPr lang="vi-VN" dirty="0">
                <a:latin typeface="Calibri" panose="020F0502020204030204" pitchFamily="34" charset="0"/>
              </a:rPr>
              <a:t>3.1. Hoạt động đọc.</a:t>
            </a:r>
            <a:endParaRPr lang="vi-VN" dirty="0">
              <a:latin typeface="Calibri" panose="020F0502020204030204" pitchFamily="34" charset="0"/>
            </a:endParaRPr>
          </a:p>
          <a:p>
            <a:pPr marL="0" indent="0">
              <a:buNone/>
            </a:pPr>
            <a:r>
              <a:rPr lang="vi-VN" i="1" dirty="0">
                <a:latin typeface="Calibri" panose="020F0502020204030204" pitchFamily="34" charset="0"/>
              </a:rPr>
              <a:t>a. Ôn bài cũ </a:t>
            </a:r>
            <a:endParaRPr lang="vi-VN" i="1" dirty="0">
              <a:latin typeface="Calibri" panose="020F0502020204030204" pitchFamily="34" charset="0"/>
            </a:endParaRPr>
          </a:p>
          <a:p>
            <a:pPr marL="0" indent="0">
              <a:buNone/>
            </a:pPr>
            <a:r>
              <a:rPr lang="vi-VN" dirty="0">
                <a:latin typeface="Calibri" panose="020F0502020204030204" pitchFamily="34" charset="0"/>
              </a:rPr>
              <a:t>- HV đọc từng đoạn hoặc cả bài đọc đã học và trả lời câu hỏi</a:t>
            </a:r>
            <a:r>
              <a:rPr lang="en-US" dirty="0"/>
              <a:t>.</a:t>
            </a:r>
            <a:endParaRPr lang="vi-VN" dirty="0">
              <a:latin typeface="Calibri" panose="020F0502020204030204" pitchFamily="34" charset="0"/>
            </a:endParaRPr>
          </a:p>
          <a:p>
            <a:pPr marL="0" indent="0">
              <a:buNone/>
            </a:pPr>
            <a:r>
              <a:rPr lang="vi-VN" dirty="0">
                <a:latin typeface="Calibri" panose="020F0502020204030204" pitchFamily="34" charset="0"/>
              </a:rPr>
              <a:t>- HV đọc lại bài đọc theo nhóm và các nhóm tự điều hành việc kiểm tra bài cũ hoặc liên hệ thực tiễn.</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98358"/>
            <a:ext cx="10515600" cy="5278605"/>
          </a:xfrm>
        </p:spPr>
        <p:txBody>
          <a:bodyPr>
            <a:normAutofit fontScale="92500" lnSpcReduction="20000"/>
          </a:bodyPr>
          <a:lstStyle/>
          <a:p>
            <a:pPr marL="0" indent="0">
              <a:buNone/>
            </a:pPr>
            <a:r>
              <a:rPr lang="vi-VN" dirty="0">
                <a:latin typeface="Calibri" panose="020F0502020204030204" pitchFamily="34" charset="0"/>
              </a:rPr>
              <a:t>b.  Học bài mới</a:t>
            </a:r>
            <a:endParaRPr lang="vi-VN" dirty="0">
              <a:latin typeface="Calibri" panose="020F0502020204030204" pitchFamily="34" charset="0"/>
            </a:endParaRPr>
          </a:p>
          <a:p>
            <a:pPr marL="0" indent="0">
              <a:buNone/>
            </a:pPr>
            <a:r>
              <a:rPr lang="vi-VN" dirty="0">
                <a:latin typeface="Calibri" panose="020F0502020204030204" pitchFamily="34" charset="0"/>
              </a:rPr>
              <a:t>- Luyện đọc hành tiếng:</a:t>
            </a:r>
            <a:endParaRPr lang="vi-VN" dirty="0">
              <a:latin typeface="Calibri" panose="020F0502020204030204" pitchFamily="34" charset="0"/>
            </a:endParaRPr>
          </a:p>
          <a:p>
            <a:pPr marL="0" indent="0">
              <a:buNone/>
            </a:pPr>
            <a:r>
              <a:rPr lang="vi-VN" dirty="0">
                <a:latin typeface="Calibri" panose="020F0502020204030204" pitchFamily="34" charset="0"/>
              </a:rPr>
              <a:t>	+ GV hướng dẫn phát âm đúng một số từ khó phát âm trong bài (GV đọc mẫu để HV đọc theo hoặc HV tự đọc và tự góp ý cho nhau). </a:t>
            </a:r>
            <a:endParaRPr lang="vi-VN" dirty="0">
              <a:latin typeface="Calibri" panose="020F0502020204030204" pitchFamily="34" charset="0"/>
            </a:endParaRPr>
          </a:p>
          <a:p>
            <a:pPr marL="0" indent="0">
              <a:buNone/>
            </a:pPr>
            <a:r>
              <a:rPr lang="vi-VN" dirty="0">
                <a:latin typeface="Calibri" panose="020F0502020204030204" pitchFamily="34" charset="0"/>
              </a:rPr>
              <a:t>	+ Đọc trơn các </a:t>
            </a:r>
            <a:r>
              <a:rPr lang="vi-VN" dirty="0">
                <a:solidFill>
                  <a:srgbClr val="FF0000"/>
                </a:solidFill>
                <a:latin typeface="Calibri" panose="020F0502020204030204" pitchFamily="34" charset="0"/>
              </a:rPr>
              <a:t>từ</a:t>
            </a:r>
            <a:r>
              <a:rPr lang="vi-VN" dirty="0">
                <a:latin typeface="Calibri" panose="020F0502020204030204" pitchFamily="34" charset="0"/>
              </a:rPr>
              <a:t> mới kết hợp với hiểu nghĩa từ mới (hiểu nghĩa bằng đọc lời giải nghĩa trong sách, bằng lời giải nghĩa của HV hoặc lời giải nghĩa của GV).</a:t>
            </a:r>
            <a:endParaRPr lang="vi-VN" dirty="0">
              <a:latin typeface="Calibri" panose="020F0502020204030204" pitchFamily="34" charset="0"/>
            </a:endParaRPr>
          </a:p>
          <a:p>
            <a:pPr marL="0" indent="0">
              <a:buNone/>
            </a:pPr>
            <a:r>
              <a:rPr lang="vi-VN" dirty="0">
                <a:latin typeface="Calibri" panose="020F0502020204030204" pitchFamily="34" charset="0"/>
              </a:rPr>
              <a:t>	+ Đọc trơn </a:t>
            </a:r>
            <a:r>
              <a:rPr lang="vi-VN" dirty="0">
                <a:solidFill>
                  <a:srgbClr val="FF0000"/>
                </a:solidFill>
                <a:latin typeface="Calibri" panose="020F0502020204030204" pitchFamily="34" charset="0"/>
              </a:rPr>
              <a:t>câu</a:t>
            </a:r>
            <a:r>
              <a:rPr lang="vi-VN" dirty="0">
                <a:latin typeface="Calibri" panose="020F0502020204030204" pitchFamily="34" charset="0"/>
              </a:rPr>
              <a:t> (chủ yếu tập trung đọc các câu dài cần ngắt hơi đúng chỗ, câu đối thoại có giọng đọc phân biệt lời của các nhân vật đối thoại).</a:t>
            </a:r>
            <a:endParaRPr lang="vi-VN" dirty="0">
              <a:latin typeface="Calibri" panose="020F0502020204030204" pitchFamily="34" charset="0"/>
            </a:endParaRPr>
          </a:p>
          <a:p>
            <a:pPr marL="0" indent="0">
              <a:buNone/>
            </a:pPr>
            <a:r>
              <a:rPr lang="vi-VN" dirty="0">
                <a:latin typeface="Calibri" panose="020F0502020204030204" pitchFamily="34" charset="0"/>
              </a:rPr>
              <a:t>	+ Đọc trơn </a:t>
            </a:r>
            <a:r>
              <a:rPr lang="vi-VN" dirty="0">
                <a:solidFill>
                  <a:srgbClr val="FF0000"/>
                </a:solidFill>
                <a:latin typeface="Calibri" panose="020F0502020204030204" pitchFamily="34" charset="0"/>
              </a:rPr>
              <a:t>đoạn</a:t>
            </a:r>
            <a:r>
              <a:rPr lang="vi-VN" dirty="0">
                <a:latin typeface="Calibri" panose="020F0502020204030204" pitchFamily="34" charset="0"/>
              </a:rPr>
              <a:t> (cá nhân, trong nhóm)</a:t>
            </a:r>
            <a:endParaRPr lang="vi-VN" dirty="0">
              <a:latin typeface="Calibri" panose="020F0502020204030204" pitchFamily="34" charset="0"/>
            </a:endParaRPr>
          </a:p>
          <a:p>
            <a:pPr marL="0" indent="0">
              <a:buNone/>
            </a:pPr>
            <a:r>
              <a:rPr lang="vi-VN" dirty="0">
                <a:latin typeface="Calibri" panose="020F0502020204030204" pitchFamily="34" charset="0"/>
              </a:rPr>
              <a:t>- Luyện đọc hiểu</a:t>
            </a:r>
            <a:endParaRPr lang="vi-VN" dirty="0">
              <a:latin typeface="Calibri" panose="020F0502020204030204" pitchFamily="34" charset="0"/>
            </a:endParaRPr>
          </a:p>
          <a:p>
            <a:pPr marL="0" indent="0">
              <a:buNone/>
            </a:pPr>
            <a:r>
              <a:rPr lang="vi-VN" dirty="0">
                <a:latin typeface="Calibri" panose="020F0502020204030204" pitchFamily="34" charset="0"/>
              </a:rPr>
              <a:t>	+ Đọc từng yêu cầu hoặc câu hỏi ở phần Đọc - hiểu.</a:t>
            </a:r>
            <a:endParaRPr lang="vi-VN" dirty="0">
              <a:latin typeface="Calibri" panose="020F0502020204030204" pitchFamily="34" charset="0"/>
            </a:endParaRPr>
          </a:p>
          <a:p>
            <a:pPr marL="0" indent="0">
              <a:buNone/>
            </a:pPr>
            <a:r>
              <a:rPr lang="vi-VN" dirty="0">
                <a:latin typeface="Calibri" panose="020F0502020204030204" pitchFamily="34" charset="0"/>
              </a:rPr>
              <a:t>	+ Cá nhân HV suy nghĩ để trả lời hoặc trao đổi theo cặp hoặc theo nhóm để trả lời câu hỏi (hoặc đáp ứng yêu cầu) nêu trong phần Đọc - hiểu.</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30442"/>
            <a:ext cx="10515600" cy="5246521"/>
          </a:xfrm>
        </p:spPr>
        <p:txBody>
          <a:bodyPr/>
          <a:lstStyle/>
          <a:p>
            <a:pPr marL="0" indent="0">
              <a:buNone/>
            </a:pPr>
            <a:r>
              <a:rPr lang="en-US" dirty="0"/>
              <a:t>c. </a:t>
            </a:r>
            <a:r>
              <a:rPr lang="en-US" dirty="0" err="1"/>
              <a:t>Luyện</a:t>
            </a:r>
            <a:r>
              <a:rPr lang="en-US" dirty="0"/>
              <a:t> </a:t>
            </a:r>
            <a:r>
              <a:rPr lang="en-US" dirty="0" err="1"/>
              <a:t>tập</a:t>
            </a:r>
            <a:r>
              <a:rPr lang="en-US" dirty="0"/>
              <a:t> </a:t>
            </a:r>
            <a:r>
              <a:rPr lang="en-US" dirty="0" err="1"/>
              <a:t>gắn</a:t>
            </a:r>
            <a:r>
              <a:rPr lang="en-US" dirty="0"/>
              <a:t> </a:t>
            </a:r>
            <a:r>
              <a:rPr lang="en-US" dirty="0" err="1"/>
              <a:t>với</a:t>
            </a:r>
            <a:r>
              <a:rPr lang="en-US" dirty="0"/>
              <a:t> </a:t>
            </a:r>
            <a:r>
              <a:rPr lang="en-US" dirty="0" err="1"/>
              <a:t>văn</a:t>
            </a:r>
            <a:r>
              <a:rPr lang="en-US" dirty="0"/>
              <a:t> </a:t>
            </a:r>
            <a:r>
              <a:rPr lang="en-US" dirty="0" err="1"/>
              <a:t>bản</a:t>
            </a:r>
            <a:r>
              <a:rPr lang="en-US" dirty="0"/>
              <a:t> </a:t>
            </a:r>
            <a:r>
              <a:rPr lang="en-US" dirty="0" err="1"/>
              <a:t>đọc</a:t>
            </a:r>
            <a:endParaRPr lang="en-US" dirty="0"/>
          </a:p>
          <a:p>
            <a:pPr marL="0" indent="0">
              <a:buNone/>
            </a:pPr>
            <a:r>
              <a:rPr lang="en-US" dirty="0"/>
              <a:t>- </a:t>
            </a:r>
            <a:r>
              <a:rPr lang="en-US" dirty="0" err="1"/>
              <a:t>Học</a:t>
            </a:r>
            <a:r>
              <a:rPr lang="en-US" dirty="0"/>
              <a:t> </a:t>
            </a:r>
            <a:r>
              <a:rPr lang="en-US" dirty="0" err="1"/>
              <a:t>viên</a:t>
            </a:r>
            <a:r>
              <a:rPr lang="en-US" dirty="0"/>
              <a:t> </a:t>
            </a:r>
            <a:r>
              <a:rPr lang="en-US" dirty="0" err="1"/>
              <a:t>làm</a:t>
            </a:r>
            <a:r>
              <a:rPr lang="en-US" dirty="0"/>
              <a:t> </a:t>
            </a:r>
            <a:r>
              <a:rPr lang="en-US" dirty="0" err="1"/>
              <a:t>việc</a:t>
            </a:r>
            <a:r>
              <a:rPr lang="en-US" dirty="0"/>
              <a:t> </a:t>
            </a:r>
            <a:r>
              <a:rPr lang="en-US" dirty="0" err="1"/>
              <a:t>theo</a:t>
            </a:r>
            <a:r>
              <a:rPr lang="en-US" dirty="0"/>
              <a:t> </a:t>
            </a:r>
            <a:r>
              <a:rPr lang="en-US" dirty="0" err="1"/>
              <a:t>nhóm</a:t>
            </a:r>
            <a:r>
              <a:rPr lang="en-US" dirty="0"/>
              <a:t> </a:t>
            </a:r>
            <a:r>
              <a:rPr lang="en-US" dirty="0" err="1"/>
              <a:t>để</a:t>
            </a:r>
            <a:r>
              <a:rPr lang="en-US" dirty="0"/>
              <a:t> </a:t>
            </a:r>
            <a:r>
              <a:rPr lang="en-US" dirty="0" err="1"/>
              <a:t>thực</a:t>
            </a:r>
            <a:r>
              <a:rPr lang="en-US" dirty="0"/>
              <a:t> </a:t>
            </a:r>
            <a:r>
              <a:rPr lang="en-US" dirty="0" err="1"/>
              <a:t>hiện</a:t>
            </a:r>
            <a:r>
              <a:rPr lang="en-US" dirty="0"/>
              <a:t> </a:t>
            </a:r>
            <a:r>
              <a:rPr lang="en-US" dirty="0" err="1"/>
              <a:t>các</a:t>
            </a:r>
            <a:r>
              <a:rPr lang="en-US" dirty="0"/>
              <a:t> </a:t>
            </a:r>
            <a:r>
              <a:rPr lang="en-US" dirty="0" err="1"/>
              <a:t>yêu</a:t>
            </a:r>
            <a:r>
              <a:rPr lang="en-US" dirty="0"/>
              <a:t> </a:t>
            </a:r>
            <a:r>
              <a:rPr lang="en-US" dirty="0" err="1"/>
              <a:t>cầu</a:t>
            </a:r>
            <a:r>
              <a:rPr lang="en-US" dirty="0"/>
              <a:t>.</a:t>
            </a:r>
            <a:endParaRPr lang="en-US" dirty="0"/>
          </a:p>
          <a:p>
            <a:pPr marL="0" indent="0">
              <a:buNone/>
            </a:pPr>
            <a:r>
              <a:rPr lang="en-US" dirty="0"/>
              <a:t>- </a:t>
            </a:r>
            <a:r>
              <a:rPr lang="en-US" dirty="0" err="1"/>
              <a:t>GV</a:t>
            </a:r>
            <a:r>
              <a:rPr lang="en-US" dirty="0"/>
              <a:t> </a:t>
            </a:r>
            <a:r>
              <a:rPr lang="en-US" dirty="0" err="1"/>
              <a:t>thống</a:t>
            </a:r>
            <a:r>
              <a:rPr lang="en-US" dirty="0"/>
              <a:t> </a:t>
            </a:r>
            <a:r>
              <a:rPr lang="en-US" dirty="0" err="1"/>
              <a:t>nhất</a:t>
            </a:r>
            <a:r>
              <a:rPr lang="en-US" dirty="0"/>
              <a:t> </a:t>
            </a:r>
            <a:r>
              <a:rPr lang="en-US" dirty="0" err="1"/>
              <a:t>đáp</a:t>
            </a:r>
            <a:r>
              <a:rPr lang="en-US" dirty="0"/>
              <a:t> </a:t>
            </a:r>
            <a:r>
              <a:rPr lang="en-US" dirty="0" err="1"/>
              <a:t>án</a:t>
            </a:r>
            <a:r>
              <a:rPr lang="en-US" dirty="0"/>
              <a:t>.</a:t>
            </a:r>
            <a:endParaRPr lang="en-US" dirty="0"/>
          </a:p>
          <a:p>
            <a:pPr marL="0" indent="0">
              <a:buNone/>
            </a:pPr>
            <a:r>
              <a:rPr lang="en-US" dirty="0"/>
              <a:t>d. </a:t>
            </a:r>
            <a:r>
              <a:rPr lang="en-US" dirty="0" err="1"/>
              <a:t>Củng</a:t>
            </a:r>
            <a:r>
              <a:rPr lang="en-US" dirty="0"/>
              <a:t> </a:t>
            </a:r>
            <a:r>
              <a:rPr lang="en-US" dirty="0" err="1"/>
              <a:t>cố</a:t>
            </a:r>
            <a:r>
              <a:rPr lang="en-US" dirty="0"/>
              <a:t> </a:t>
            </a:r>
            <a:endParaRPr lang="en-US" dirty="0"/>
          </a:p>
          <a:p>
            <a:pPr marL="0" indent="0">
              <a:buNone/>
            </a:pPr>
            <a:r>
              <a:rPr lang="en-US" dirty="0"/>
              <a:t>- </a:t>
            </a:r>
            <a:r>
              <a:rPr lang="en-US" dirty="0" err="1"/>
              <a:t>Đọc</a:t>
            </a:r>
            <a:r>
              <a:rPr lang="en-US" dirty="0"/>
              <a:t> </a:t>
            </a:r>
            <a:r>
              <a:rPr lang="en-US" dirty="0" err="1"/>
              <a:t>lại</a:t>
            </a:r>
            <a:r>
              <a:rPr lang="en-US" dirty="0"/>
              <a:t> </a:t>
            </a:r>
            <a:r>
              <a:rPr lang="en-US" dirty="0" err="1"/>
              <a:t>toàn</a:t>
            </a:r>
            <a:r>
              <a:rPr lang="en-US" dirty="0"/>
              <a:t> </a:t>
            </a:r>
            <a:r>
              <a:rPr lang="en-US" dirty="0" err="1"/>
              <a:t>bài</a:t>
            </a:r>
            <a:endParaRPr lang="en-US" dirty="0"/>
          </a:p>
          <a:p>
            <a:pPr marL="0" indent="0">
              <a:buNone/>
            </a:pPr>
            <a:r>
              <a:rPr lang="en-US" dirty="0"/>
              <a:t>- </a:t>
            </a:r>
            <a:r>
              <a:rPr lang="en-US" dirty="0" err="1"/>
              <a:t>Trả</a:t>
            </a:r>
            <a:r>
              <a:rPr lang="en-US" dirty="0"/>
              <a:t> </a:t>
            </a:r>
            <a:r>
              <a:rPr lang="en-US" dirty="0" err="1"/>
              <a:t>lời</a:t>
            </a:r>
            <a:r>
              <a:rPr lang="en-US" dirty="0"/>
              <a:t> </a:t>
            </a:r>
            <a:r>
              <a:rPr lang="en-US" dirty="0" err="1"/>
              <a:t>câu</a:t>
            </a:r>
            <a:r>
              <a:rPr lang="en-US" dirty="0"/>
              <a:t> </a:t>
            </a:r>
            <a:r>
              <a:rPr lang="en-US" dirty="0" err="1"/>
              <a:t>hỏi</a:t>
            </a:r>
            <a:r>
              <a:rPr lang="en-US" dirty="0"/>
              <a:t> </a:t>
            </a:r>
            <a:r>
              <a:rPr lang="en-US" dirty="0" err="1"/>
              <a:t>về</a:t>
            </a:r>
            <a:r>
              <a:rPr lang="en-US" dirty="0"/>
              <a:t> </a:t>
            </a:r>
            <a:r>
              <a:rPr lang="en-US" dirty="0" err="1"/>
              <a:t>liên</a:t>
            </a:r>
            <a:r>
              <a:rPr lang="en-US" dirty="0"/>
              <a:t> </a:t>
            </a:r>
            <a:r>
              <a:rPr lang="en-US" dirty="0" err="1"/>
              <a:t>hệ</a:t>
            </a:r>
            <a:r>
              <a:rPr lang="en-US" dirty="0"/>
              <a:t> </a:t>
            </a:r>
            <a:r>
              <a:rPr lang="en-US" dirty="0" err="1"/>
              <a:t>nội</a:t>
            </a:r>
            <a:r>
              <a:rPr lang="en-US" dirty="0"/>
              <a:t> dung </a:t>
            </a:r>
            <a:r>
              <a:rPr lang="en-US" dirty="0" err="1"/>
              <a:t>của</a:t>
            </a:r>
            <a:r>
              <a:rPr lang="en-US" dirty="0"/>
              <a:t> </a:t>
            </a:r>
            <a:r>
              <a:rPr lang="en-US" dirty="0" err="1"/>
              <a:t>bài</a:t>
            </a:r>
            <a:r>
              <a:rPr lang="en-US" dirty="0"/>
              <a:t> </a:t>
            </a:r>
            <a:r>
              <a:rPr lang="en-US" dirty="0" err="1"/>
              <a:t>đọc</a:t>
            </a:r>
            <a:r>
              <a:rPr lang="en-US" dirty="0"/>
              <a:t> </a:t>
            </a:r>
            <a:r>
              <a:rPr lang="en-US" dirty="0" err="1"/>
              <a:t>với</a:t>
            </a:r>
            <a:r>
              <a:rPr lang="en-US" dirty="0"/>
              <a:t> </a:t>
            </a:r>
            <a:r>
              <a:rPr lang="en-US" dirty="0" err="1"/>
              <a:t>thực</a:t>
            </a:r>
            <a:r>
              <a:rPr lang="en-US" dirty="0"/>
              <a:t> </a:t>
            </a:r>
            <a:r>
              <a:rPr lang="en-US" dirty="0" err="1"/>
              <a:t>tế</a:t>
            </a:r>
            <a:r>
              <a:rPr lang="en-US" dirty="0"/>
              <a:t> </a:t>
            </a:r>
            <a:r>
              <a:rPr lang="en-US" dirty="0" err="1"/>
              <a:t>để</a:t>
            </a:r>
            <a:r>
              <a:rPr lang="en-US" dirty="0"/>
              <a:t> HV </a:t>
            </a:r>
            <a:r>
              <a:rPr lang="en-US" dirty="0" err="1"/>
              <a:t>biết</a:t>
            </a:r>
            <a:r>
              <a:rPr lang="en-US" dirty="0"/>
              <a:t> </a:t>
            </a:r>
            <a:r>
              <a:rPr lang="en-US" dirty="0" err="1"/>
              <a:t>vận</a:t>
            </a:r>
            <a:r>
              <a:rPr lang="en-US" dirty="0"/>
              <a:t> </a:t>
            </a:r>
            <a:r>
              <a:rPr lang="en-US" dirty="0" err="1"/>
              <a:t>dụng</a:t>
            </a:r>
            <a:r>
              <a:rPr lang="en-US" dirty="0"/>
              <a:t> </a:t>
            </a:r>
            <a:r>
              <a:rPr lang="en-US" dirty="0" err="1"/>
              <a:t>bài</a:t>
            </a:r>
            <a:r>
              <a:rPr lang="en-US" dirty="0"/>
              <a:t> </a:t>
            </a:r>
            <a:r>
              <a:rPr lang="en-US" dirty="0" err="1"/>
              <a:t>học</a:t>
            </a:r>
            <a:r>
              <a:rPr lang="en-US" dirty="0"/>
              <a:t> </a:t>
            </a:r>
            <a:r>
              <a:rPr lang="en-US" dirty="0" err="1"/>
              <a:t>vào</a:t>
            </a:r>
            <a:r>
              <a:rPr lang="en-US" dirty="0"/>
              <a:t> </a:t>
            </a:r>
            <a:r>
              <a:rPr lang="en-US" dirty="0" err="1"/>
              <a:t>thực</a:t>
            </a:r>
            <a:r>
              <a:rPr lang="en-US" dirty="0"/>
              <a:t> </a:t>
            </a:r>
            <a:r>
              <a:rPr lang="en-US" dirty="0" err="1"/>
              <a:t>tế</a:t>
            </a:r>
            <a:r>
              <a:rPr lang="en-US" dirty="0"/>
              <a:t>.</a:t>
            </a:r>
            <a:endParaRPr lang="en-US" dirty="0"/>
          </a:p>
          <a:p>
            <a:pPr marL="0" indent="0">
              <a:buNone/>
            </a:pPr>
            <a:endParaRPr lang="en-US"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25642"/>
            <a:ext cx="10515600" cy="5551321"/>
          </a:xfrm>
        </p:spPr>
        <p:txBody>
          <a:bodyPr>
            <a:normAutofit fontScale="85000" lnSpcReduction="20000"/>
          </a:bodyPr>
          <a:lstStyle/>
          <a:p>
            <a:pPr marL="0" indent="0">
              <a:buNone/>
            </a:pPr>
            <a:r>
              <a:rPr lang="vi-VN" dirty="0">
                <a:latin typeface="Calibri" panose="020F0502020204030204" pitchFamily="34" charset="0"/>
              </a:rPr>
              <a:t>3.2. Hoạt động viết</a:t>
            </a:r>
            <a:endParaRPr lang="vi-VN" dirty="0">
              <a:latin typeface="Calibri" panose="020F0502020204030204" pitchFamily="34" charset="0"/>
            </a:endParaRPr>
          </a:p>
          <a:p>
            <a:pPr marL="0" indent="0">
              <a:buNone/>
            </a:pPr>
            <a:r>
              <a:rPr lang="vi-VN" dirty="0">
                <a:latin typeface="Calibri" panose="020F0502020204030204" pitchFamily="34" charset="0"/>
              </a:rPr>
              <a:t>a.Viết chính tả</a:t>
            </a:r>
            <a:r>
              <a:rPr lang="en-US" dirty="0"/>
              <a:t>: </a:t>
            </a:r>
            <a:endParaRPr lang="en-US" dirty="0">
              <a:latin typeface="Calibri" panose="020F0502020204030204" pitchFamily="34" charset="0"/>
            </a:endParaRPr>
          </a:p>
          <a:p>
            <a:pPr marL="0" indent="0">
              <a:buNone/>
            </a:pPr>
            <a:r>
              <a:rPr lang="vi-VN" dirty="0">
                <a:latin typeface="Calibri" panose="020F0502020204030204" pitchFamily="34" charset="0"/>
              </a:rPr>
              <a:t>- Nghe – viết (hoặc nhớ - viết)</a:t>
            </a:r>
            <a:endParaRPr lang="vi-VN" dirty="0">
              <a:latin typeface="Calibri" panose="020F0502020204030204" pitchFamily="34" charset="0"/>
            </a:endParaRPr>
          </a:p>
          <a:p>
            <a:pPr marL="0" indent="0">
              <a:buNone/>
            </a:pPr>
            <a:r>
              <a:rPr lang="vi-VN" dirty="0">
                <a:latin typeface="Calibri" panose="020F0502020204030204" pitchFamily="34" charset="0"/>
              </a:rPr>
              <a:t>+ Đọc hoặc nghe đọc đoạn văn, đoạn thơ cần viết (với bài Nghe-viết, HV nghe đọc đoạn văn ; với bài Nhớ – viết, HV nhẩm lại bài theo yêu cầu).</a:t>
            </a:r>
            <a:endParaRPr lang="vi-VN" dirty="0">
              <a:latin typeface="Calibri" panose="020F0502020204030204" pitchFamily="34" charset="0"/>
            </a:endParaRPr>
          </a:p>
          <a:p>
            <a:pPr marL="0" indent="0">
              <a:buNone/>
            </a:pPr>
            <a:r>
              <a:rPr lang="vi-VN" dirty="0">
                <a:latin typeface="Calibri" panose="020F0502020204030204" pitchFamily="34" charset="0"/>
              </a:rPr>
              <a:t>+ Viết ra nháp một số từ dễ mắc lỗi (theo hướng dẫn của GV).</a:t>
            </a:r>
            <a:endParaRPr lang="vi-VN" dirty="0">
              <a:latin typeface="Calibri" panose="020F0502020204030204" pitchFamily="34" charset="0"/>
            </a:endParaRPr>
          </a:p>
          <a:p>
            <a:pPr marL="0" indent="0">
              <a:buNone/>
            </a:pPr>
            <a:r>
              <a:rPr lang="vi-VN" dirty="0">
                <a:latin typeface="Calibri" panose="020F0502020204030204" pitchFamily="34" charset="0"/>
              </a:rPr>
              <a:t>+ Viết bài : Với bài nghe-viết, HV nghe GV đọc từng câu và viết. Với bài nhớ – viết, HV tự viết lại đoạn/ bài theo trí nhớ.</a:t>
            </a:r>
            <a:endParaRPr lang="vi-VN" dirty="0">
              <a:latin typeface="Calibri" panose="020F0502020204030204" pitchFamily="34" charset="0"/>
            </a:endParaRPr>
          </a:p>
          <a:p>
            <a:pPr marL="0" indent="0">
              <a:buNone/>
            </a:pPr>
            <a:r>
              <a:rPr lang="vi-VN" dirty="0">
                <a:latin typeface="Calibri" panose="020F0502020204030204" pitchFamily="34" charset="0"/>
              </a:rPr>
              <a:t>+ Đọc lại bài viết để soát lỗi. (cá nhân, trao đổi với bạn).</a:t>
            </a:r>
            <a:endParaRPr lang="vi-VN" dirty="0">
              <a:latin typeface="Calibri" panose="020F0502020204030204" pitchFamily="34" charset="0"/>
            </a:endParaRPr>
          </a:p>
          <a:p>
            <a:pPr marL="0" indent="0">
              <a:buNone/>
            </a:pPr>
            <a:r>
              <a:rPr lang="vi-VN" dirty="0">
                <a:latin typeface="Calibri" panose="020F0502020204030204" pitchFamily="34" charset="0"/>
              </a:rPr>
              <a:t>+ Chữa lỗi trong bài viết (nếu có).  GV nhận xét một số bài.</a:t>
            </a:r>
            <a:endParaRPr lang="vi-VN" dirty="0">
              <a:latin typeface="Calibri" panose="020F0502020204030204" pitchFamily="34" charset="0"/>
            </a:endParaRPr>
          </a:p>
          <a:p>
            <a:pPr marL="0" indent="0">
              <a:buNone/>
            </a:pPr>
            <a:r>
              <a:rPr lang="vi-VN" dirty="0">
                <a:latin typeface="Calibri" panose="020F0502020204030204" pitchFamily="34" charset="0"/>
              </a:rPr>
              <a:t>- Làm bài tập chính tả</a:t>
            </a:r>
            <a:endParaRPr lang="vi-VN" dirty="0">
              <a:latin typeface="Calibri" panose="020F0502020204030204" pitchFamily="34" charset="0"/>
            </a:endParaRPr>
          </a:p>
          <a:p>
            <a:pPr marL="0" indent="0">
              <a:buNone/>
            </a:pPr>
            <a:r>
              <a:rPr lang="vi-VN" dirty="0">
                <a:latin typeface="Calibri" panose="020F0502020204030204" pitchFamily="34" charset="0"/>
              </a:rPr>
              <a:t>+ Đọc yêu cầu của bài tập.</a:t>
            </a:r>
            <a:endParaRPr lang="vi-VN" dirty="0">
              <a:latin typeface="Calibri" panose="020F0502020204030204" pitchFamily="34" charset="0"/>
            </a:endParaRPr>
          </a:p>
          <a:p>
            <a:pPr marL="0" indent="0">
              <a:buNone/>
            </a:pPr>
            <a:r>
              <a:rPr lang="vi-VN" dirty="0">
                <a:latin typeface="Calibri" panose="020F0502020204030204" pitchFamily="34" charset="0"/>
              </a:rPr>
              <a:t>+ Nghe GV hướng dẫn cách làm (có thể làm mẫu một phần).</a:t>
            </a:r>
            <a:endParaRPr lang="vi-VN" dirty="0">
              <a:latin typeface="Calibri" panose="020F0502020204030204" pitchFamily="34" charset="0"/>
            </a:endParaRPr>
          </a:p>
          <a:p>
            <a:pPr marL="0" indent="0">
              <a:buNone/>
            </a:pPr>
            <a:r>
              <a:rPr lang="vi-VN" dirty="0">
                <a:latin typeface="Calibri" panose="020F0502020204030204" pitchFamily="34" charset="0"/>
              </a:rPr>
              <a:t>+ Làm bài tập (làm bài cá nhân hoặc theo cặp, theo nhóm).</a:t>
            </a:r>
            <a:endParaRPr lang="vi-VN" dirty="0">
              <a:latin typeface="Calibri" panose="020F0502020204030204" pitchFamily="34" charset="0"/>
            </a:endParaRPr>
          </a:p>
          <a:p>
            <a:pPr marL="0" indent="0">
              <a:buNone/>
            </a:pPr>
            <a:r>
              <a:rPr lang="vi-VN" dirty="0">
                <a:latin typeface="Calibri" panose="020F0502020204030204" pitchFamily="34" charset="0"/>
              </a:rPr>
              <a:t>+ Chữa bài.</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05853"/>
            <a:ext cx="10515600" cy="5471110"/>
          </a:xfrm>
        </p:spPr>
        <p:txBody>
          <a:bodyPr>
            <a:normAutofit fontScale="92500" lnSpcReduction="10000"/>
          </a:bodyPr>
          <a:lstStyle/>
          <a:p>
            <a:pPr marL="0" indent="0">
              <a:buNone/>
            </a:pPr>
            <a:r>
              <a:rPr lang="vi-VN" dirty="0">
                <a:latin typeface="Calibri" panose="020F0502020204030204" pitchFamily="34" charset="0"/>
              </a:rPr>
              <a:t>b. Viết chữ hoa</a:t>
            </a:r>
            <a:endParaRPr lang="vi-VN" dirty="0">
              <a:latin typeface="Calibri" panose="020F0502020204030204" pitchFamily="34" charset="0"/>
            </a:endParaRPr>
          </a:p>
          <a:p>
            <a:pPr marL="0" indent="0">
              <a:buNone/>
            </a:pPr>
            <a:r>
              <a:rPr lang="vi-VN" dirty="0">
                <a:latin typeface="Calibri" panose="020F0502020204030204" pitchFamily="34" charset="0"/>
              </a:rPr>
              <a:t>- HV nhận viết yêu cầu, nhiệm vụ.</a:t>
            </a:r>
            <a:endParaRPr lang="vi-VN" dirty="0">
              <a:latin typeface="Calibri" panose="020F0502020204030204" pitchFamily="34" charset="0"/>
            </a:endParaRPr>
          </a:p>
          <a:p>
            <a:pPr marL="0" indent="0">
              <a:buNone/>
            </a:pPr>
            <a:r>
              <a:rPr lang="vi-VN" dirty="0">
                <a:latin typeface="Calibri" panose="020F0502020204030204" pitchFamily="34" charset="0"/>
              </a:rPr>
              <a:t>- Quan sát mẫu chữ viết hoa và nghe hướng dẫn viết.</a:t>
            </a:r>
            <a:endParaRPr lang="vi-VN" dirty="0">
              <a:latin typeface="Calibri" panose="020F0502020204030204" pitchFamily="34" charset="0"/>
            </a:endParaRPr>
          </a:p>
          <a:p>
            <a:pPr marL="0" indent="0">
              <a:buNone/>
            </a:pPr>
            <a:r>
              <a:rPr lang="vi-VN" dirty="0">
                <a:latin typeface="Calibri" panose="020F0502020204030204" pitchFamily="34" charset="0"/>
              </a:rPr>
              <a:t>- Thực hành viết.</a:t>
            </a:r>
            <a:endParaRPr lang="vi-VN" dirty="0">
              <a:latin typeface="Calibri" panose="020F0502020204030204" pitchFamily="34" charset="0"/>
            </a:endParaRPr>
          </a:p>
          <a:p>
            <a:pPr marL="0" indent="0">
              <a:buNone/>
            </a:pPr>
            <a:r>
              <a:rPr lang="vi-VN" dirty="0">
                <a:latin typeface="Calibri" panose="020F0502020204030204" pitchFamily="34" charset="0"/>
              </a:rPr>
              <a:t>- Chữa lỗi và nghe nhận xét, góp ý.</a:t>
            </a:r>
            <a:endParaRPr lang="vi-VN" dirty="0">
              <a:latin typeface="Calibri" panose="020F0502020204030204" pitchFamily="34" charset="0"/>
            </a:endParaRPr>
          </a:p>
          <a:p>
            <a:pPr marL="0" indent="0">
              <a:buNone/>
            </a:pPr>
            <a:r>
              <a:rPr lang="vi-VN" dirty="0">
                <a:latin typeface="Calibri" panose="020F0502020204030204" pitchFamily="34" charset="0"/>
              </a:rPr>
              <a:t>c. Viết đoạn văn</a:t>
            </a:r>
            <a:endParaRPr lang="vi-VN" dirty="0">
              <a:latin typeface="Calibri" panose="020F0502020204030204" pitchFamily="34" charset="0"/>
            </a:endParaRPr>
          </a:p>
          <a:p>
            <a:pPr marL="0" indent="0">
              <a:buNone/>
            </a:pPr>
            <a:r>
              <a:rPr lang="vi-VN" dirty="0">
                <a:latin typeface="Calibri" panose="020F0502020204030204" pitchFamily="34" charset="0"/>
              </a:rPr>
              <a:t>- HV đọc yêu cầu của bài tập, nắm được mục đích của bài tập.</a:t>
            </a:r>
            <a:endParaRPr lang="vi-VN" dirty="0">
              <a:latin typeface="Calibri" panose="020F0502020204030204" pitchFamily="34" charset="0"/>
            </a:endParaRPr>
          </a:p>
          <a:p>
            <a:pPr marL="0" indent="0">
              <a:buNone/>
            </a:pPr>
            <a:r>
              <a:rPr lang="vi-VN" dirty="0">
                <a:latin typeface="Calibri" panose="020F0502020204030204" pitchFamily="34" charset="0"/>
              </a:rPr>
              <a:t>- GV có thể giải thích thêm hoặc gợi ý, hướng dẫn cách làm.</a:t>
            </a:r>
            <a:endParaRPr lang="vi-VN" dirty="0">
              <a:latin typeface="Calibri" panose="020F0502020204030204" pitchFamily="34" charset="0"/>
            </a:endParaRPr>
          </a:p>
          <a:p>
            <a:pPr marL="0" indent="0">
              <a:buNone/>
            </a:pPr>
            <a:r>
              <a:rPr lang="vi-VN" dirty="0">
                <a:latin typeface="Calibri" panose="020F0502020204030204" pitchFamily="34" charset="0"/>
              </a:rPr>
              <a:t>- HV thực hiện bài tập : suy nghĩ cá nhân hoặc trao đổi nhóm trước khi viết, viết bài.</a:t>
            </a:r>
            <a:endParaRPr lang="vi-VN" dirty="0">
              <a:latin typeface="Calibri" panose="020F0502020204030204" pitchFamily="34" charset="0"/>
            </a:endParaRPr>
          </a:p>
          <a:p>
            <a:pPr marL="0" indent="0">
              <a:buNone/>
            </a:pPr>
            <a:r>
              <a:rPr lang="vi-VN" dirty="0">
                <a:latin typeface="Calibri" panose="020F0502020204030204" pitchFamily="34" charset="0"/>
              </a:rPr>
              <a:t>- Tham gia chữa bài tập : trình bày bài làm của cá nhân, hoặc góp ý cho bài làm của bạn.</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50232"/>
            <a:ext cx="10515600" cy="5326731"/>
          </a:xfrm>
        </p:spPr>
        <p:txBody>
          <a:bodyPr/>
          <a:lstStyle/>
          <a:p>
            <a:pPr marL="0" indent="0">
              <a:buNone/>
            </a:pPr>
            <a:r>
              <a:rPr lang="vi-VN" dirty="0">
                <a:latin typeface="Calibri" panose="020F0502020204030204" pitchFamily="34" charset="0"/>
              </a:rPr>
              <a:t>3.3. Hoạt động nói và nghe </a:t>
            </a:r>
            <a:endParaRPr lang="vi-VN" dirty="0">
              <a:latin typeface="Calibri" panose="020F0502020204030204" pitchFamily="34" charset="0"/>
            </a:endParaRPr>
          </a:p>
          <a:p>
            <a:pPr marL="0" indent="0">
              <a:buNone/>
            </a:pPr>
            <a:r>
              <a:rPr lang="vi-VN" dirty="0">
                <a:latin typeface="Calibri" panose="020F0502020204030204" pitchFamily="34" charset="0"/>
              </a:rPr>
              <a:t>- HV đọc yêu cầu (nói theo chủ đề hoặc kể chuyện).</a:t>
            </a:r>
            <a:endParaRPr lang="vi-VN" dirty="0">
              <a:latin typeface="Calibri" panose="020F0502020204030204" pitchFamily="34" charset="0"/>
            </a:endParaRPr>
          </a:p>
          <a:p>
            <a:pPr marL="0" indent="0">
              <a:buNone/>
            </a:pPr>
            <a:r>
              <a:rPr lang="vi-VN" dirty="0">
                <a:latin typeface="Calibri" panose="020F0502020204030204" pitchFamily="34" charset="0"/>
              </a:rPr>
              <a:t>- GV hướng dẫn cách thức, quy trình thực hiện.</a:t>
            </a:r>
            <a:endParaRPr lang="vi-VN" dirty="0">
              <a:latin typeface="Calibri" panose="020F0502020204030204" pitchFamily="34" charset="0"/>
            </a:endParaRPr>
          </a:p>
          <a:p>
            <a:pPr marL="0" indent="0">
              <a:buNone/>
            </a:pPr>
            <a:r>
              <a:rPr lang="vi-VN" dirty="0">
                <a:latin typeface="Calibri" panose="020F0502020204030204" pitchFamily="34" charset="0"/>
              </a:rPr>
              <a:t>- HV chuẩn bị nội dung để kể chuyện hoặc trình bày ý kiến.</a:t>
            </a:r>
            <a:endParaRPr lang="vi-VN" dirty="0">
              <a:latin typeface="Calibri" panose="020F0502020204030204" pitchFamily="34" charset="0"/>
            </a:endParaRPr>
          </a:p>
          <a:p>
            <a:pPr marL="0" indent="0">
              <a:buNone/>
            </a:pPr>
            <a:r>
              <a:rPr lang="vi-VN" dirty="0">
                <a:latin typeface="Calibri" panose="020F0502020204030204" pitchFamily="34" charset="0"/>
              </a:rPr>
              <a:t>- Kể chuyện hoặc trình bày ý kiến trong nhóm hoặc trước lớp.</a:t>
            </a:r>
            <a:endParaRPr lang="vi-VN" dirty="0">
              <a:latin typeface="Calibri" panose="020F0502020204030204" pitchFamily="34" charset="0"/>
            </a:endParaRPr>
          </a:p>
          <a:p>
            <a:pPr marL="0" indent="0">
              <a:buNone/>
            </a:pPr>
            <a:r>
              <a:rPr lang="vi-VN" dirty="0">
                <a:latin typeface="Calibri" panose="020F0502020204030204" pitchFamily="34" charset="0"/>
              </a:rPr>
              <a:t>- Nghe góp ý về nội dung, giọng nói, điệu bộ, cử chỉ khi nói,…</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34189"/>
            <a:ext cx="10515600" cy="5342774"/>
          </a:xfrm>
        </p:spPr>
        <p:txBody>
          <a:bodyPr/>
          <a:lstStyle/>
          <a:p>
            <a:pPr marL="0" indent="0">
              <a:buNone/>
            </a:pPr>
            <a:r>
              <a:rPr lang="en-US" dirty="0"/>
              <a:t>3.4. </a:t>
            </a:r>
            <a:r>
              <a:rPr lang="en-US" dirty="0" err="1"/>
              <a:t>Hoạt</a:t>
            </a:r>
            <a:r>
              <a:rPr lang="en-US" dirty="0"/>
              <a:t> </a:t>
            </a:r>
            <a:r>
              <a:rPr lang="en-US" dirty="0" err="1"/>
              <a:t>động</a:t>
            </a:r>
            <a:r>
              <a:rPr lang="en-US" dirty="0"/>
              <a:t> </a:t>
            </a:r>
            <a:r>
              <a:rPr lang="en-US" dirty="0" err="1"/>
              <a:t>luyện</a:t>
            </a:r>
            <a:r>
              <a:rPr lang="en-US" dirty="0"/>
              <a:t> </a:t>
            </a:r>
            <a:r>
              <a:rPr lang="en-US" dirty="0" err="1"/>
              <a:t>tập</a:t>
            </a:r>
            <a:r>
              <a:rPr lang="en-US" dirty="0"/>
              <a:t> </a:t>
            </a:r>
            <a:r>
              <a:rPr lang="en-US" dirty="0" err="1"/>
              <a:t>về</a:t>
            </a:r>
            <a:r>
              <a:rPr lang="en-US" dirty="0"/>
              <a:t> </a:t>
            </a:r>
            <a:r>
              <a:rPr lang="en-US" dirty="0" err="1"/>
              <a:t>từ</a:t>
            </a:r>
            <a:r>
              <a:rPr lang="en-US" dirty="0"/>
              <a:t> </a:t>
            </a:r>
            <a:r>
              <a:rPr lang="en-US" dirty="0" err="1"/>
              <a:t>và</a:t>
            </a:r>
            <a:r>
              <a:rPr lang="en-US" dirty="0"/>
              <a:t> </a:t>
            </a:r>
            <a:r>
              <a:rPr lang="en-US" dirty="0" err="1"/>
              <a:t>câu</a:t>
            </a:r>
            <a:endParaRPr lang="en-US" dirty="0"/>
          </a:p>
          <a:p>
            <a:pPr marL="0" indent="0">
              <a:buNone/>
            </a:pPr>
            <a:r>
              <a:rPr lang="en-US" dirty="0"/>
              <a:t>	- HV </a:t>
            </a:r>
            <a:r>
              <a:rPr lang="en-US" dirty="0" err="1"/>
              <a:t>đọc</a:t>
            </a:r>
            <a:r>
              <a:rPr lang="en-US" dirty="0"/>
              <a:t> </a:t>
            </a:r>
            <a:r>
              <a:rPr lang="en-US" dirty="0" err="1"/>
              <a:t>yêu</a:t>
            </a:r>
            <a:r>
              <a:rPr lang="en-US" dirty="0"/>
              <a:t> </a:t>
            </a:r>
            <a:r>
              <a:rPr lang="en-US" dirty="0" err="1"/>
              <a:t>cầu</a:t>
            </a:r>
            <a:r>
              <a:rPr lang="en-US" dirty="0"/>
              <a:t> </a:t>
            </a:r>
            <a:r>
              <a:rPr lang="en-US" dirty="0" err="1"/>
              <a:t>của</a:t>
            </a:r>
            <a:r>
              <a:rPr lang="en-US" dirty="0"/>
              <a:t> </a:t>
            </a:r>
            <a:r>
              <a:rPr lang="en-US" dirty="0" err="1"/>
              <a:t>bài</a:t>
            </a:r>
            <a:r>
              <a:rPr lang="en-US" dirty="0"/>
              <a:t> </a:t>
            </a:r>
            <a:r>
              <a:rPr lang="en-US" dirty="0" err="1"/>
              <a:t>tập</a:t>
            </a:r>
            <a:r>
              <a:rPr lang="en-US" dirty="0"/>
              <a:t>.</a:t>
            </a:r>
            <a:endParaRPr lang="en-US" dirty="0"/>
          </a:p>
          <a:p>
            <a:pPr marL="0" indent="0">
              <a:buNone/>
            </a:pPr>
            <a:r>
              <a:rPr lang="en-US" dirty="0"/>
              <a:t>	- Nghe </a:t>
            </a:r>
            <a:r>
              <a:rPr lang="en-US" dirty="0" err="1"/>
              <a:t>GV</a:t>
            </a:r>
            <a:r>
              <a:rPr lang="en-US" dirty="0"/>
              <a:t> </a:t>
            </a:r>
            <a:r>
              <a:rPr lang="en-US" dirty="0" err="1"/>
              <a:t>giải</a:t>
            </a:r>
            <a:r>
              <a:rPr lang="en-US" dirty="0"/>
              <a:t> </a:t>
            </a:r>
            <a:r>
              <a:rPr lang="en-US" dirty="0" err="1"/>
              <a:t>thích</a:t>
            </a:r>
            <a:r>
              <a:rPr lang="en-US" dirty="0"/>
              <a:t> </a:t>
            </a:r>
            <a:r>
              <a:rPr lang="en-US" dirty="0" err="1"/>
              <a:t>nhiệm</a:t>
            </a:r>
            <a:r>
              <a:rPr lang="en-US" dirty="0"/>
              <a:t> </a:t>
            </a:r>
            <a:r>
              <a:rPr lang="en-US" dirty="0" err="1"/>
              <a:t>vụ</a:t>
            </a:r>
            <a:r>
              <a:rPr lang="en-US" dirty="0"/>
              <a:t> </a:t>
            </a:r>
            <a:r>
              <a:rPr lang="en-US" dirty="0" err="1"/>
              <a:t>cần</a:t>
            </a:r>
            <a:r>
              <a:rPr lang="en-US" dirty="0"/>
              <a:t> </a:t>
            </a:r>
            <a:r>
              <a:rPr lang="en-US" dirty="0" err="1"/>
              <a:t>làm</a:t>
            </a:r>
            <a:r>
              <a:rPr lang="en-US" dirty="0"/>
              <a:t> </a:t>
            </a:r>
            <a:r>
              <a:rPr lang="en-US" dirty="0" err="1"/>
              <a:t>để</a:t>
            </a:r>
            <a:r>
              <a:rPr lang="en-US" dirty="0"/>
              <a:t> </a:t>
            </a:r>
            <a:r>
              <a:rPr lang="en-US" dirty="0" err="1"/>
              <a:t>thực</a:t>
            </a:r>
            <a:r>
              <a:rPr lang="en-US" dirty="0"/>
              <a:t> </a:t>
            </a:r>
            <a:r>
              <a:rPr lang="en-US" dirty="0" err="1"/>
              <a:t>hiện</a:t>
            </a:r>
            <a:r>
              <a:rPr lang="en-US" dirty="0"/>
              <a:t> </a:t>
            </a:r>
            <a:r>
              <a:rPr lang="en-US" dirty="0" err="1"/>
              <a:t>yêu</a:t>
            </a:r>
            <a:r>
              <a:rPr lang="en-US" dirty="0"/>
              <a:t> </a:t>
            </a:r>
            <a:r>
              <a:rPr lang="en-US" dirty="0" err="1"/>
              <a:t>cầu</a:t>
            </a:r>
            <a:r>
              <a:rPr lang="en-US" dirty="0"/>
              <a:t> </a:t>
            </a:r>
            <a:r>
              <a:rPr lang="en-US" dirty="0" err="1"/>
              <a:t>của</a:t>
            </a:r>
            <a:r>
              <a:rPr lang="en-US" dirty="0"/>
              <a:t> </a:t>
            </a:r>
            <a:r>
              <a:rPr lang="en-US" dirty="0" err="1"/>
              <a:t>bài</a:t>
            </a:r>
            <a:r>
              <a:rPr lang="en-US" dirty="0"/>
              <a:t> </a:t>
            </a:r>
            <a:r>
              <a:rPr lang="en-US" dirty="0" err="1"/>
              <a:t>tập</a:t>
            </a:r>
            <a:r>
              <a:rPr lang="en-US" dirty="0"/>
              <a:t> (</a:t>
            </a:r>
            <a:r>
              <a:rPr lang="en-US" dirty="0" err="1"/>
              <a:t>bài</a:t>
            </a:r>
            <a:r>
              <a:rPr lang="en-US" dirty="0"/>
              <a:t> </a:t>
            </a:r>
            <a:r>
              <a:rPr lang="en-US" dirty="0" err="1"/>
              <a:t>tập</a:t>
            </a:r>
            <a:r>
              <a:rPr lang="en-US" dirty="0"/>
              <a:t> </a:t>
            </a:r>
            <a:r>
              <a:rPr lang="en-US" dirty="0" err="1"/>
              <a:t>này</a:t>
            </a:r>
            <a:r>
              <a:rPr lang="en-US" dirty="0"/>
              <a:t> </a:t>
            </a:r>
            <a:r>
              <a:rPr lang="en-US" dirty="0" err="1"/>
              <a:t>giúp</a:t>
            </a:r>
            <a:r>
              <a:rPr lang="en-US" dirty="0"/>
              <a:t> HV </a:t>
            </a:r>
            <a:r>
              <a:rPr lang="en-US" dirty="0" err="1"/>
              <a:t>nhận</a:t>
            </a:r>
            <a:r>
              <a:rPr lang="en-US" dirty="0"/>
              <a:t> </a:t>
            </a:r>
            <a:r>
              <a:rPr lang="en-US" dirty="0" err="1"/>
              <a:t>biết</a:t>
            </a:r>
            <a:r>
              <a:rPr lang="en-US" dirty="0"/>
              <a:t> </a:t>
            </a:r>
            <a:r>
              <a:rPr lang="en-US" dirty="0" err="1"/>
              <a:t>đặc</a:t>
            </a:r>
            <a:r>
              <a:rPr lang="en-US" dirty="0"/>
              <a:t> </a:t>
            </a:r>
            <a:r>
              <a:rPr lang="en-US" dirty="0" err="1"/>
              <a:t>điểm</a:t>
            </a:r>
            <a:r>
              <a:rPr lang="en-US" dirty="0"/>
              <a:t> </a:t>
            </a:r>
            <a:r>
              <a:rPr lang="en-US" dirty="0" err="1"/>
              <a:t>gì</a:t>
            </a:r>
            <a:r>
              <a:rPr lang="en-US" dirty="0"/>
              <a:t> </a:t>
            </a:r>
            <a:r>
              <a:rPr lang="en-US" dirty="0" err="1"/>
              <a:t>về</a:t>
            </a:r>
            <a:r>
              <a:rPr lang="en-US" dirty="0"/>
              <a:t> </a:t>
            </a:r>
            <a:r>
              <a:rPr lang="en-US" dirty="0" err="1"/>
              <a:t>từ</a:t>
            </a:r>
            <a:r>
              <a:rPr lang="en-US" dirty="0"/>
              <a:t> </a:t>
            </a:r>
            <a:r>
              <a:rPr lang="en-US" dirty="0" err="1"/>
              <a:t>ngữ</a:t>
            </a:r>
            <a:r>
              <a:rPr lang="en-US" dirty="0"/>
              <a:t>, </a:t>
            </a:r>
            <a:r>
              <a:rPr lang="en-US" dirty="0" err="1"/>
              <a:t>ngữ</a:t>
            </a:r>
            <a:r>
              <a:rPr lang="en-US" dirty="0"/>
              <a:t> </a:t>
            </a:r>
            <a:r>
              <a:rPr lang="en-US" dirty="0" err="1"/>
              <a:t>pháp</a:t>
            </a:r>
            <a:r>
              <a:rPr lang="en-US" dirty="0"/>
              <a:t> </a:t>
            </a:r>
            <a:r>
              <a:rPr lang="en-US" dirty="0" err="1"/>
              <a:t>tiếng</a:t>
            </a:r>
            <a:r>
              <a:rPr lang="en-US" dirty="0"/>
              <a:t> </a:t>
            </a:r>
            <a:r>
              <a:rPr lang="en-US" dirty="0" err="1"/>
              <a:t>Việt</a:t>
            </a:r>
            <a:r>
              <a:rPr lang="en-US" dirty="0"/>
              <a:t>?,…)</a:t>
            </a:r>
            <a:endParaRPr lang="en-US" dirty="0"/>
          </a:p>
          <a:p>
            <a:pPr marL="0" indent="0">
              <a:buNone/>
            </a:pPr>
            <a:r>
              <a:rPr lang="en-US" dirty="0"/>
              <a:t>	- </a:t>
            </a:r>
            <a:r>
              <a:rPr lang="en-US" dirty="0" err="1"/>
              <a:t>Thực</a:t>
            </a:r>
            <a:r>
              <a:rPr lang="en-US" dirty="0"/>
              <a:t> </a:t>
            </a:r>
            <a:r>
              <a:rPr lang="en-US" dirty="0" err="1"/>
              <a:t>hiện</a:t>
            </a:r>
            <a:r>
              <a:rPr lang="en-US" dirty="0"/>
              <a:t> </a:t>
            </a:r>
            <a:r>
              <a:rPr lang="en-US" dirty="0" err="1"/>
              <a:t>bài</a:t>
            </a:r>
            <a:r>
              <a:rPr lang="en-US" dirty="0"/>
              <a:t> </a:t>
            </a:r>
            <a:r>
              <a:rPr lang="en-US" dirty="0" err="1"/>
              <a:t>tập</a:t>
            </a:r>
            <a:r>
              <a:rPr lang="en-US" dirty="0"/>
              <a:t> (</a:t>
            </a:r>
            <a:r>
              <a:rPr lang="en-US" dirty="0" err="1"/>
              <a:t>cá</a:t>
            </a:r>
            <a:r>
              <a:rPr lang="en-US" dirty="0"/>
              <a:t> </a:t>
            </a:r>
            <a:r>
              <a:rPr lang="en-US" dirty="0" err="1"/>
              <a:t>nhân</a:t>
            </a:r>
            <a:r>
              <a:rPr lang="en-US" dirty="0"/>
              <a:t> </a:t>
            </a:r>
            <a:r>
              <a:rPr lang="en-US" dirty="0" err="1"/>
              <a:t>hoặc</a:t>
            </a:r>
            <a:r>
              <a:rPr lang="en-US" dirty="0"/>
              <a:t> </a:t>
            </a:r>
            <a:r>
              <a:rPr lang="en-US" dirty="0" err="1"/>
              <a:t>trao</a:t>
            </a:r>
            <a:r>
              <a:rPr lang="en-US" dirty="0"/>
              <a:t> </a:t>
            </a:r>
            <a:r>
              <a:rPr lang="en-US" dirty="0" err="1"/>
              <a:t>đổi</a:t>
            </a:r>
            <a:r>
              <a:rPr lang="en-US" dirty="0"/>
              <a:t> </a:t>
            </a:r>
            <a:r>
              <a:rPr lang="en-US" dirty="0" err="1"/>
              <a:t>trong</a:t>
            </a:r>
            <a:r>
              <a:rPr lang="en-US" dirty="0"/>
              <a:t> </a:t>
            </a:r>
            <a:r>
              <a:rPr lang="en-US" dirty="0" err="1"/>
              <a:t>nhóm</a:t>
            </a:r>
            <a:r>
              <a:rPr lang="en-US" dirty="0"/>
              <a:t>).</a:t>
            </a:r>
            <a:endParaRPr lang="en-US" dirty="0"/>
          </a:p>
          <a:p>
            <a:pPr marL="0" indent="0">
              <a:buNone/>
            </a:pPr>
            <a:r>
              <a:rPr lang="en-US" dirty="0"/>
              <a:t>	- </a:t>
            </a:r>
            <a:r>
              <a:rPr lang="en-US" dirty="0" err="1"/>
              <a:t>Tham</a:t>
            </a:r>
            <a:r>
              <a:rPr lang="en-US" dirty="0"/>
              <a:t> </a:t>
            </a:r>
            <a:r>
              <a:rPr lang="en-US" dirty="0" err="1"/>
              <a:t>gia</a:t>
            </a:r>
            <a:r>
              <a:rPr lang="en-US" dirty="0"/>
              <a:t> </a:t>
            </a:r>
            <a:r>
              <a:rPr lang="en-US" dirty="0" err="1"/>
              <a:t>chữa</a:t>
            </a:r>
            <a:r>
              <a:rPr lang="en-US" dirty="0"/>
              <a:t> </a:t>
            </a:r>
            <a:r>
              <a:rPr lang="en-US" dirty="0" err="1"/>
              <a:t>bài</a:t>
            </a:r>
            <a:r>
              <a:rPr lang="en-US" dirty="0"/>
              <a:t> </a:t>
            </a:r>
            <a:r>
              <a:rPr lang="en-US" dirty="0" err="1"/>
              <a:t>tập</a:t>
            </a:r>
            <a:r>
              <a:rPr lang="en-US" dirty="0"/>
              <a:t> : </a:t>
            </a:r>
            <a:r>
              <a:rPr lang="en-US" dirty="0" err="1"/>
              <a:t>trình</a:t>
            </a:r>
            <a:r>
              <a:rPr lang="en-US" dirty="0"/>
              <a:t> </a:t>
            </a:r>
            <a:r>
              <a:rPr lang="en-US" dirty="0" err="1"/>
              <a:t>bày</a:t>
            </a:r>
            <a:r>
              <a:rPr lang="en-US" dirty="0"/>
              <a:t> </a:t>
            </a:r>
            <a:r>
              <a:rPr lang="en-US" dirty="0" err="1"/>
              <a:t>bài</a:t>
            </a:r>
            <a:r>
              <a:rPr lang="en-US" dirty="0"/>
              <a:t> </a:t>
            </a:r>
            <a:r>
              <a:rPr lang="en-US" dirty="0" err="1"/>
              <a:t>làm</a:t>
            </a:r>
            <a:r>
              <a:rPr lang="en-US" dirty="0"/>
              <a:t> </a:t>
            </a:r>
            <a:r>
              <a:rPr lang="en-US" dirty="0" err="1"/>
              <a:t>của</a:t>
            </a:r>
            <a:r>
              <a:rPr lang="en-US" dirty="0"/>
              <a:t> </a:t>
            </a:r>
            <a:r>
              <a:rPr lang="en-US" dirty="0" err="1"/>
              <a:t>cá</a:t>
            </a:r>
            <a:r>
              <a:rPr lang="en-US" dirty="0"/>
              <a:t> </a:t>
            </a:r>
            <a:r>
              <a:rPr lang="en-US" dirty="0" err="1"/>
              <a:t>nhân</a:t>
            </a:r>
            <a:r>
              <a:rPr lang="en-US" dirty="0"/>
              <a:t> </a:t>
            </a:r>
            <a:r>
              <a:rPr lang="en-US" dirty="0" err="1"/>
              <a:t>hoặc</a:t>
            </a:r>
            <a:r>
              <a:rPr lang="en-US" dirty="0"/>
              <a:t> </a:t>
            </a:r>
            <a:r>
              <a:rPr lang="en-US" dirty="0" err="1"/>
              <a:t>trao</a:t>
            </a:r>
            <a:r>
              <a:rPr lang="en-US" dirty="0"/>
              <a:t> </a:t>
            </a:r>
            <a:r>
              <a:rPr lang="en-US" dirty="0" err="1"/>
              <a:t>đổi</a:t>
            </a:r>
            <a:r>
              <a:rPr lang="en-US" dirty="0"/>
              <a:t> </a:t>
            </a:r>
            <a:r>
              <a:rPr lang="en-US" dirty="0" err="1"/>
              <a:t>về</a:t>
            </a:r>
            <a:r>
              <a:rPr lang="en-US" dirty="0"/>
              <a:t> </a:t>
            </a:r>
            <a:r>
              <a:rPr lang="en-US" dirty="0" err="1"/>
              <a:t>bài</a:t>
            </a:r>
            <a:r>
              <a:rPr lang="en-US" dirty="0"/>
              <a:t> </a:t>
            </a:r>
            <a:r>
              <a:rPr lang="en-US" dirty="0" err="1"/>
              <a:t>làm</a:t>
            </a:r>
            <a:r>
              <a:rPr lang="en-US" dirty="0"/>
              <a:t> </a:t>
            </a:r>
            <a:r>
              <a:rPr lang="en-US" dirty="0" err="1"/>
              <a:t>của</a:t>
            </a:r>
            <a:r>
              <a:rPr lang="en-US" dirty="0"/>
              <a:t> </a:t>
            </a:r>
            <a:r>
              <a:rPr lang="en-US" dirty="0" err="1"/>
              <a:t>bạn</a:t>
            </a:r>
            <a:r>
              <a:rPr lang="en-US" dirty="0"/>
              <a:t>.</a:t>
            </a:r>
            <a:endParaRPr lang="en-US" dirty="0"/>
          </a:p>
          <a:p>
            <a:pPr marL="0" indent="0">
              <a:buNone/>
            </a:pPr>
            <a:r>
              <a:rPr lang="en-US" dirty="0"/>
              <a:t>	- </a:t>
            </a:r>
            <a:r>
              <a:rPr lang="en-US" dirty="0" err="1"/>
              <a:t>GV</a:t>
            </a:r>
            <a:r>
              <a:rPr lang="en-US" dirty="0"/>
              <a:t> </a:t>
            </a:r>
            <a:r>
              <a:rPr lang="en-US" dirty="0" err="1"/>
              <a:t>chốt</a:t>
            </a:r>
            <a:r>
              <a:rPr lang="en-US" dirty="0"/>
              <a:t> </a:t>
            </a:r>
            <a:r>
              <a:rPr lang="en-US" dirty="0" err="1"/>
              <a:t>lại</a:t>
            </a:r>
            <a:r>
              <a:rPr lang="en-US" dirty="0"/>
              <a:t> </a:t>
            </a:r>
            <a:r>
              <a:rPr lang="en-US" dirty="0" err="1"/>
              <a:t>những</a:t>
            </a:r>
            <a:r>
              <a:rPr lang="en-US" dirty="0"/>
              <a:t> </a:t>
            </a:r>
            <a:r>
              <a:rPr lang="en-US" dirty="0" err="1"/>
              <a:t>kiến</a:t>
            </a:r>
            <a:r>
              <a:rPr lang="en-US" dirty="0"/>
              <a:t> </a:t>
            </a:r>
            <a:r>
              <a:rPr lang="en-US" dirty="0" err="1"/>
              <a:t>thức</a:t>
            </a:r>
            <a:r>
              <a:rPr lang="en-US" dirty="0"/>
              <a:t> </a:t>
            </a:r>
            <a:r>
              <a:rPr lang="en-US" dirty="0" err="1"/>
              <a:t>tiếng</a:t>
            </a:r>
            <a:r>
              <a:rPr lang="en-US" dirty="0"/>
              <a:t> </a:t>
            </a:r>
            <a:r>
              <a:rPr lang="en-US" dirty="0" err="1"/>
              <a:t>Việt</a:t>
            </a:r>
            <a:r>
              <a:rPr lang="en-US" dirty="0"/>
              <a:t> </a:t>
            </a:r>
            <a:r>
              <a:rPr lang="en-US" dirty="0" err="1"/>
              <a:t>cần</a:t>
            </a:r>
            <a:r>
              <a:rPr lang="en-US" dirty="0"/>
              <a:t> </a:t>
            </a:r>
            <a:r>
              <a:rPr lang="en-US" dirty="0" err="1"/>
              <a:t>nhớ</a:t>
            </a:r>
            <a:r>
              <a:rPr lang="en-US" dirty="0"/>
              <a:t>.</a:t>
            </a:r>
            <a:endParaRPr lang="en-US" dirty="0"/>
          </a:p>
          <a:p>
            <a:pPr marL="0" indent="0">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0772" y="519339"/>
            <a:ext cx="10515600" cy="4351338"/>
          </a:xfrm>
        </p:spPr>
        <p:txBody>
          <a:bodyPr/>
          <a:lstStyle/>
          <a:p>
            <a:pPr marL="0" indent="0" algn="just">
              <a:buNone/>
            </a:pPr>
            <a:r>
              <a:rPr lang="en-US" b="1"/>
              <a:t>2. Mục tiêu cụ thể</a:t>
            </a:r>
            <a:endParaRPr lang="en-US"/>
          </a:p>
          <a:p>
            <a:pPr marL="0" indent="0" algn="just">
              <a:buNone/>
            </a:pPr>
            <a:r>
              <a:rPr lang="de-DE"/>
              <a:t>2.3. Giúp học viên hình thành </a:t>
            </a:r>
            <a:r>
              <a:rPr lang="de-DE" b="1"/>
              <a:t>phương pháp học tập</a:t>
            </a:r>
            <a:r>
              <a:rPr lang="de-DE"/>
              <a:t>, </a:t>
            </a:r>
            <a:r>
              <a:rPr lang="de-DE" b="1"/>
              <a:t>phương pháp tư duy</a:t>
            </a:r>
            <a:r>
              <a:rPr lang="de-DE"/>
              <a:t>, </a:t>
            </a:r>
            <a:r>
              <a:rPr lang="de-DE" b="1"/>
              <a:t>cách thức vận dụng các kiến thức, kĩ năng </a:t>
            </a:r>
            <a:r>
              <a:rPr lang="de-DE"/>
              <a:t>thu nhận được làm cơ sở cho việc học tập suốt đời.</a:t>
            </a:r>
            <a:endParaRPr lang="en-US"/>
          </a:p>
          <a:p>
            <a:pPr marL="0" indent="0" algn="just">
              <a:buNone/>
            </a:pPr>
            <a:endParaRPr lang="en-US"/>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1446964"/>
          </a:xfrm>
        </p:spPr>
        <p:txBody>
          <a:bodyPr>
            <a:normAutofit/>
          </a:bodyPr>
          <a:lstStyle/>
          <a:p>
            <a:pPr marL="0" indent="0" algn="ctr">
              <a:buNone/>
            </a:pPr>
            <a:r>
              <a:rPr lang="en-US" sz="4000" dirty="0">
                <a:solidFill>
                  <a:schemeClr val="accent5">
                    <a:lumMod val="75000"/>
                  </a:schemeClr>
                </a:solidFill>
              </a:rPr>
              <a:t>Xin </a:t>
            </a:r>
            <a:r>
              <a:rPr lang="en-US" sz="4000" dirty="0" err="1">
                <a:solidFill>
                  <a:schemeClr val="accent5">
                    <a:lumMod val="75000"/>
                  </a:schemeClr>
                </a:solidFill>
              </a:rPr>
              <a:t>trân</a:t>
            </a:r>
            <a:r>
              <a:rPr lang="en-US" sz="4000" dirty="0">
                <a:solidFill>
                  <a:schemeClr val="accent5">
                    <a:lumMod val="75000"/>
                  </a:schemeClr>
                </a:solidFill>
              </a:rPr>
              <a:t> </a:t>
            </a:r>
            <a:r>
              <a:rPr lang="en-US" sz="4000" dirty="0" err="1">
                <a:solidFill>
                  <a:schemeClr val="accent5">
                    <a:lumMod val="75000"/>
                  </a:schemeClr>
                </a:solidFill>
              </a:rPr>
              <a:t>trọng</a:t>
            </a:r>
            <a:r>
              <a:rPr lang="en-US" sz="4000" dirty="0">
                <a:solidFill>
                  <a:schemeClr val="accent5">
                    <a:lumMod val="75000"/>
                  </a:schemeClr>
                </a:solidFill>
              </a:rPr>
              <a:t> </a:t>
            </a:r>
            <a:r>
              <a:rPr lang="en-US" sz="4000" dirty="0" err="1">
                <a:solidFill>
                  <a:schemeClr val="accent5">
                    <a:lumMod val="75000"/>
                  </a:schemeClr>
                </a:solidFill>
              </a:rPr>
              <a:t>cảm</a:t>
            </a:r>
            <a:r>
              <a:rPr lang="en-US" sz="4000" dirty="0">
                <a:solidFill>
                  <a:schemeClr val="accent5">
                    <a:lumMod val="75000"/>
                  </a:schemeClr>
                </a:solidFill>
              </a:rPr>
              <a:t> </a:t>
            </a:r>
            <a:r>
              <a:rPr lang="en-US" sz="4000" dirty="0" err="1">
                <a:solidFill>
                  <a:schemeClr val="accent5">
                    <a:lumMod val="75000"/>
                  </a:schemeClr>
                </a:solidFill>
              </a:rPr>
              <a:t>ơn</a:t>
            </a:r>
            <a:r>
              <a:rPr lang="en-US" sz="4000" dirty="0">
                <a:solidFill>
                  <a:schemeClr val="accent5">
                    <a:lumMod val="75000"/>
                  </a:schemeClr>
                </a:solidFill>
              </a:rPr>
              <a:t>!</a:t>
            </a:r>
            <a:endParaRPr lang="en-US" sz="4000" dirty="0">
              <a:solidFill>
                <a:schemeClr val="accent5">
                  <a:lumMod val="7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78971"/>
            <a:ext cx="10515600" cy="5697992"/>
          </a:xfrm>
        </p:spPr>
        <p:txBody>
          <a:bodyPr/>
          <a:lstStyle/>
          <a:p>
            <a:pPr marL="0" indent="0">
              <a:buNone/>
            </a:pPr>
            <a:r>
              <a:rPr lang="vi-VN">
                <a:latin typeface="Calibri" panose="020F0502020204030204" pitchFamily="34" charset="0"/>
              </a:rPr>
              <a:t> II. Yêu cầu cần đạt</a:t>
            </a:r>
            <a:endParaRPr lang="en-US"/>
          </a:p>
          <a:p>
            <a:pPr marL="0" indent="0">
              <a:buNone/>
            </a:pPr>
            <a:endParaRPr lang="en-US"/>
          </a:p>
        </p:txBody>
      </p:sp>
      <p:graphicFrame>
        <p:nvGraphicFramePr>
          <p:cNvPr id="4" name="Diagram 3"/>
          <p:cNvGraphicFramePr/>
          <p:nvPr/>
        </p:nvGraphicFramePr>
        <p:xfrm>
          <a:off x="2786743" y="1310640"/>
          <a:ext cx="7075713" cy="3604449"/>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72457"/>
            <a:ext cx="10515600" cy="5204506"/>
          </a:xfrm>
        </p:spPr>
        <p:txBody>
          <a:bodyPr/>
          <a:lstStyle/>
          <a:p>
            <a:pPr marL="0" indent="0">
              <a:buNone/>
            </a:pPr>
            <a:r>
              <a:rPr lang="vi-VN" dirty="0">
                <a:latin typeface="Calibri" panose="020F0502020204030204" pitchFamily="34" charset="0"/>
              </a:rPr>
              <a:t> </a:t>
            </a:r>
            <a:r>
              <a:rPr lang="vi-VN" dirty="0">
                <a:latin typeface="Calibri" panose="020F0502020204030204" pitchFamily="34" charset="0"/>
                <a:cs typeface="Calibri" panose="020F0502020204030204" pitchFamily="34" charset="0"/>
              </a:rPr>
              <a:t>II. Yêu cầu cần đạt</a:t>
            </a:r>
            <a:endParaRPr lang="en-US" dirty="0">
              <a:latin typeface="Calibri" panose="020F0502020204030204" pitchFamily="34" charset="0"/>
              <a:cs typeface="Calibri" panose="020F0502020204030204" pitchFamily="34" charset="0"/>
            </a:endParaRPr>
          </a:p>
          <a:p>
            <a:pPr marL="0" indent="0">
              <a:buNone/>
            </a:pPr>
            <a:r>
              <a:rPr lang="en-US" dirty="0">
                <a:latin typeface="Calibri" panose="020F0502020204030204" pitchFamily="34" charset="0"/>
                <a:cs typeface="Calibri" panose="020F0502020204030204" pitchFamily="34" charset="0"/>
              </a:rPr>
              <a:t>1. </a:t>
            </a:r>
            <a:r>
              <a:rPr lang="en-US" dirty="0" err="1">
                <a:latin typeface="Calibri" panose="020F0502020204030204" pitchFamily="34" charset="0"/>
                <a:cs typeface="Calibri" panose="020F0502020204030204" pitchFamily="34" charset="0"/>
              </a:rPr>
              <a:t>Yêu</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cầu</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cần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đạt</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về</a:t>
            </a:r>
            <a:r>
              <a:rPr lang="en-US" dirty="0">
                <a:latin typeface="Calibri" panose="020F0502020204030204" pitchFamily="34" charset="0"/>
                <a:cs typeface="Calibri" panose="020F0502020204030204" pitchFamily="34" charset="0"/>
              </a:rPr>
              <a:t> </a:t>
            </a:r>
            <a:r>
              <a:rPr lang="en-US" b="1" dirty="0" err="1">
                <a:solidFill>
                  <a:srgbClr val="C00000"/>
                </a:solidFill>
                <a:latin typeface="Calibri" panose="020F0502020204030204" pitchFamily="34" charset="0"/>
                <a:cs typeface="Calibri" panose="020F0502020204030204" pitchFamily="34" charset="0"/>
              </a:rPr>
              <a:t>phẩm</a:t>
            </a:r>
            <a:r>
              <a:rPr lang="en-US" b="1" dirty="0">
                <a:solidFill>
                  <a:srgbClr val="C00000"/>
                </a:solidFill>
                <a:latin typeface="Calibri" panose="020F0502020204030204" pitchFamily="34" charset="0"/>
                <a:cs typeface="Calibri" panose="020F0502020204030204" pitchFamily="34" charset="0"/>
              </a:rPr>
              <a:t> </a:t>
            </a:r>
            <a:r>
              <a:rPr lang="en-US" b="1" dirty="0" err="1">
                <a:solidFill>
                  <a:srgbClr val="C00000"/>
                </a:solidFill>
                <a:latin typeface="Calibri" panose="020F0502020204030204" pitchFamily="34" charset="0"/>
                <a:cs typeface="Calibri" panose="020F0502020204030204" pitchFamily="34" charset="0"/>
              </a:rPr>
              <a:t>chất</a:t>
            </a:r>
            <a:r>
              <a:rPr lang="en-US" b="1" dirty="0">
                <a:solidFill>
                  <a:srgbClr val="C00000"/>
                </a:solidFill>
                <a:latin typeface="Calibri" panose="020F0502020204030204" pitchFamily="34" charset="0"/>
                <a:cs typeface="Calibri" panose="020F0502020204030204" pitchFamily="34" charset="0"/>
              </a:rPr>
              <a:t> </a:t>
            </a:r>
            <a:r>
              <a:rPr lang="en-US" b="1" dirty="0" err="1">
                <a:solidFill>
                  <a:srgbClr val="C00000"/>
                </a:solidFill>
                <a:latin typeface="Calibri" panose="020F0502020204030204" pitchFamily="34" charset="0"/>
                <a:cs typeface="Calibri" panose="020F0502020204030204" pitchFamily="34" charset="0"/>
              </a:rPr>
              <a:t>chủ</a:t>
            </a:r>
            <a:r>
              <a:rPr lang="en-US" b="1" dirty="0">
                <a:solidFill>
                  <a:srgbClr val="C00000"/>
                </a:solidFill>
                <a:latin typeface="Calibri" panose="020F0502020204030204" pitchFamily="34" charset="0"/>
                <a:cs typeface="Calibri" panose="020F0502020204030204" pitchFamily="34" charset="0"/>
              </a:rPr>
              <a:t> </a:t>
            </a:r>
            <a:r>
              <a:rPr lang="en-US" b="1" dirty="0" err="1">
                <a:solidFill>
                  <a:srgbClr val="C00000"/>
                </a:solidFill>
                <a:latin typeface="Calibri" panose="020F0502020204030204" pitchFamily="34" charset="0"/>
                <a:cs typeface="Calibri" panose="020F0502020204030204" pitchFamily="34" charset="0"/>
              </a:rPr>
              <a:t>yếu</a:t>
            </a:r>
            <a:r>
              <a:rPr lang="en-US" b="1" dirty="0">
                <a:solidFill>
                  <a:srgbClr val="C00000"/>
                </a:solidFill>
                <a:latin typeface="Calibri" panose="020F0502020204030204" pitchFamily="34" charset="0"/>
                <a:cs typeface="Calibri" panose="020F0502020204030204" pitchFamily="34" charset="0"/>
              </a:rPr>
              <a:t> </a:t>
            </a:r>
            <a:r>
              <a:rPr lang="en-US" b="1" dirty="0" err="1">
                <a:solidFill>
                  <a:srgbClr val="C00000"/>
                </a:solidFill>
                <a:latin typeface="Calibri" panose="020F0502020204030204" pitchFamily="34" charset="0"/>
                <a:cs typeface="Calibri" panose="020F0502020204030204" pitchFamily="34" charset="0"/>
              </a:rPr>
              <a:t>và</a:t>
            </a:r>
            <a:r>
              <a:rPr lang="en-US" b="1" dirty="0">
                <a:solidFill>
                  <a:srgbClr val="C00000"/>
                </a:solidFill>
                <a:latin typeface="Calibri" panose="020F0502020204030204" pitchFamily="34" charset="0"/>
                <a:cs typeface="Calibri" panose="020F0502020204030204" pitchFamily="34" charset="0"/>
              </a:rPr>
              <a:t> </a:t>
            </a:r>
            <a:r>
              <a:rPr lang="en-US" b="1" dirty="0" err="1">
                <a:solidFill>
                  <a:srgbClr val="C00000"/>
                </a:solidFill>
                <a:latin typeface="Calibri" panose="020F0502020204030204" pitchFamily="34" charset="0"/>
                <a:cs typeface="Calibri" panose="020F0502020204030204" pitchFamily="34" charset="0"/>
              </a:rPr>
              <a:t>năng</a:t>
            </a:r>
            <a:r>
              <a:rPr lang="en-US" b="1" dirty="0">
                <a:solidFill>
                  <a:srgbClr val="C00000"/>
                </a:solidFill>
                <a:latin typeface="Calibri" panose="020F0502020204030204" pitchFamily="34" charset="0"/>
                <a:cs typeface="Calibri" panose="020F0502020204030204" pitchFamily="34" charset="0"/>
              </a:rPr>
              <a:t> </a:t>
            </a:r>
            <a:r>
              <a:rPr lang="en-US" b="1" dirty="0" err="1">
                <a:solidFill>
                  <a:srgbClr val="C00000"/>
                </a:solidFill>
                <a:latin typeface="Calibri" panose="020F0502020204030204" pitchFamily="34" charset="0"/>
                <a:cs typeface="Calibri" panose="020F0502020204030204" pitchFamily="34" charset="0"/>
              </a:rPr>
              <a:t>lực</a:t>
            </a:r>
            <a:r>
              <a:rPr lang="en-US" b="1" dirty="0">
                <a:solidFill>
                  <a:srgbClr val="C00000"/>
                </a:solidFill>
                <a:latin typeface="Calibri" panose="020F0502020204030204" pitchFamily="34" charset="0"/>
                <a:cs typeface="Calibri" panose="020F0502020204030204" pitchFamily="34" charset="0"/>
              </a:rPr>
              <a:t> </a:t>
            </a:r>
            <a:r>
              <a:rPr lang="en-US" b="1" dirty="0" err="1">
                <a:solidFill>
                  <a:srgbClr val="C00000"/>
                </a:solidFill>
                <a:latin typeface="Calibri" panose="020F0502020204030204" pitchFamily="34" charset="0"/>
                <a:cs typeface="Calibri" panose="020F0502020204030204" pitchFamily="34" charset="0"/>
              </a:rPr>
              <a:t>chung</a:t>
            </a:r>
            <a:endParaRPr lang="en-US" b="1" dirty="0">
              <a:solidFill>
                <a:srgbClr val="C00000"/>
              </a:solidFill>
              <a:latin typeface="Calibri" panose="020F0502020204030204" pitchFamily="34" charset="0"/>
              <a:cs typeface="Calibri" panose="020F0502020204030204" pitchFamily="34" charset="0"/>
            </a:endParaRPr>
          </a:p>
          <a:p>
            <a:pPr marL="0" indent="406400">
              <a:buNone/>
            </a:pPr>
            <a:r>
              <a:rPr lang="vi-VN" dirty="0">
                <a:latin typeface="Calibri" panose="020F0502020204030204" pitchFamily="34" charset="0"/>
                <a:cs typeface="Calibri" panose="020F0502020204030204" pitchFamily="34" charset="0"/>
              </a:rPr>
              <a:t>Môn Tiếng Việt góp phần hình thành, phát triển ở học viên những phẩm chất chủ yếu và năng lực chung </a:t>
            </a:r>
            <a:r>
              <a:rPr lang="vi-VN" b="1" dirty="0">
                <a:latin typeface="Calibri" panose="020F0502020204030204" pitchFamily="34" charset="0"/>
                <a:cs typeface="Calibri" panose="020F0502020204030204" pitchFamily="34" charset="0"/>
              </a:rPr>
              <a:t>theo các mức độ phù hợp với môn học, cấp học</a:t>
            </a:r>
            <a:r>
              <a:rPr lang="vi-VN" dirty="0">
                <a:latin typeface="Calibri" panose="020F0502020204030204" pitchFamily="34" charset="0"/>
                <a:cs typeface="Calibri" panose="020F0502020204030204" pitchFamily="34" charset="0"/>
              </a:rPr>
              <a:t> đã được quy địn</a:t>
            </a:r>
            <a:r>
              <a:rPr lang="en-US" dirty="0">
                <a:latin typeface="Calibri" panose="020F0502020204030204" pitchFamily="34" charset="0"/>
                <a:cs typeface="Calibri" panose="020F0502020204030204" pitchFamily="34" charset="0"/>
              </a:rPr>
              <a:t>h</a:t>
            </a:r>
            <a:r>
              <a:rPr lang="vi-VN" dirty="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2457" y="624114"/>
            <a:ext cx="10515600" cy="5398860"/>
          </a:xfrm>
        </p:spPr>
        <p:txBody>
          <a:bodyPr/>
          <a:lstStyle/>
          <a:p>
            <a:pPr marL="0" indent="0">
              <a:buNone/>
            </a:pPr>
            <a:r>
              <a:rPr lang="vi-VN" dirty="0">
                <a:latin typeface="Calibri" panose="020F0502020204030204" pitchFamily="34" charset="0"/>
              </a:rPr>
              <a:t> II. Yêu cầu cần đạt</a:t>
            </a:r>
            <a:endParaRPr lang="en-US" dirty="0"/>
          </a:p>
          <a:p>
            <a:pPr marL="0" indent="0">
              <a:buNone/>
            </a:pPr>
            <a:r>
              <a:rPr lang="en-US" dirty="0"/>
              <a:t>2. </a:t>
            </a:r>
            <a:r>
              <a:rPr lang="en-US" dirty="0" err="1"/>
              <a:t>Yêu</a:t>
            </a:r>
            <a:r>
              <a:rPr lang="en-US" dirty="0"/>
              <a:t> </a:t>
            </a:r>
            <a:r>
              <a:rPr lang="en-US" dirty="0" err="1"/>
              <a:t>cầu</a:t>
            </a:r>
            <a:r>
              <a:rPr lang="en-US" dirty="0"/>
              <a:t> </a:t>
            </a:r>
            <a:r>
              <a:rPr lang="en-US" dirty="0" err="1"/>
              <a:t>cần</a:t>
            </a:r>
            <a:r>
              <a:rPr lang="en-US" dirty="0"/>
              <a:t> </a:t>
            </a:r>
            <a:r>
              <a:rPr lang="en-US" dirty="0" err="1"/>
              <a:t>đạt</a:t>
            </a:r>
            <a:r>
              <a:rPr lang="en-US" dirty="0"/>
              <a:t> </a:t>
            </a:r>
            <a:r>
              <a:rPr lang="en-US" dirty="0" err="1"/>
              <a:t>về</a:t>
            </a:r>
            <a:r>
              <a:rPr lang="en-US" dirty="0"/>
              <a:t> </a:t>
            </a:r>
            <a:r>
              <a:rPr lang="en-US" b="1" dirty="0" err="1">
                <a:solidFill>
                  <a:srgbClr val="C00000"/>
                </a:solidFill>
              </a:rPr>
              <a:t>năng</a:t>
            </a:r>
            <a:r>
              <a:rPr lang="en-US" b="1" dirty="0">
                <a:solidFill>
                  <a:srgbClr val="C00000"/>
                </a:solidFill>
              </a:rPr>
              <a:t> </a:t>
            </a:r>
            <a:r>
              <a:rPr lang="en-US" b="1" dirty="0" err="1">
                <a:solidFill>
                  <a:srgbClr val="C00000"/>
                </a:solidFill>
              </a:rPr>
              <a:t>lực</a:t>
            </a:r>
            <a:r>
              <a:rPr lang="en-US" b="1" dirty="0">
                <a:solidFill>
                  <a:srgbClr val="C00000"/>
                </a:solidFill>
              </a:rPr>
              <a:t> </a:t>
            </a:r>
            <a:r>
              <a:rPr lang="en-US" b="1" dirty="0" err="1">
                <a:solidFill>
                  <a:srgbClr val="C00000"/>
                </a:solidFill>
              </a:rPr>
              <a:t>đặc</a:t>
            </a:r>
            <a:r>
              <a:rPr lang="en-US" b="1" dirty="0">
                <a:solidFill>
                  <a:srgbClr val="C00000"/>
                </a:solidFill>
              </a:rPr>
              <a:t> </a:t>
            </a:r>
            <a:r>
              <a:rPr lang="en-US" b="1" dirty="0" err="1">
                <a:solidFill>
                  <a:srgbClr val="C00000"/>
                </a:solidFill>
              </a:rPr>
              <a:t>thù</a:t>
            </a:r>
            <a:endParaRPr lang="en-US" b="1" dirty="0">
              <a:solidFill>
                <a:srgbClr val="C00000"/>
              </a:solidFill>
            </a:endParaRPr>
          </a:p>
          <a:p>
            <a:pPr marL="0" indent="0">
              <a:buNone/>
            </a:pPr>
            <a:endParaRPr lang="en-US" dirty="0"/>
          </a:p>
        </p:txBody>
      </p:sp>
      <p:graphicFrame>
        <p:nvGraphicFramePr>
          <p:cNvPr id="4" name="Diagram 3"/>
          <p:cNvGraphicFramePr/>
          <p:nvPr/>
        </p:nvGraphicFramePr>
        <p:xfrm>
          <a:off x="3062514" y="1538289"/>
          <a:ext cx="7474857" cy="448468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93486"/>
            <a:ext cx="10515600" cy="5683477"/>
          </a:xfrm>
        </p:spPr>
        <p:txBody>
          <a:bodyPr/>
          <a:lstStyle/>
          <a:p>
            <a:pPr marL="0" indent="0" algn="just">
              <a:buNone/>
            </a:pPr>
            <a:r>
              <a:rPr lang="vi-VN" dirty="0">
                <a:latin typeface="Calibri" panose="020F0502020204030204" pitchFamily="34" charset="0"/>
              </a:rPr>
              <a:t> II. Yêu cầu cần đạt</a:t>
            </a:r>
            <a:endParaRPr lang="en-US" dirty="0"/>
          </a:p>
          <a:p>
            <a:pPr marL="0" indent="0" algn="just">
              <a:buNone/>
            </a:pPr>
            <a:r>
              <a:rPr lang="en-US" dirty="0"/>
              <a:t>2. </a:t>
            </a:r>
            <a:r>
              <a:rPr lang="en-US" dirty="0" err="1"/>
              <a:t>Yêu</a:t>
            </a:r>
            <a:r>
              <a:rPr lang="en-US" dirty="0"/>
              <a:t> </a:t>
            </a:r>
            <a:r>
              <a:rPr lang="en-US" dirty="0" err="1"/>
              <a:t>cầu</a:t>
            </a:r>
            <a:r>
              <a:rPr lang="en-US" dirty="0"/>
              <a:t> </a:t>
            </a:r>
            <a:r>
              <a:rPr lang="en-US" dirty="0" err="1"/>
              <a:t>cần</a:t>
            </a:r>
            <a:r>
              <a:rPr lang="en-US" dirty="0"/>
              <a:t> </a:t>
            </a:r>
            <a:r>
              <a:rPr lang="en-US" dirty="0" err="1"/>
              <a:t>đạt</a:t>
            </a:r>
            <a:r>
              <a:rPr lang="en-US" dirty="0"/>
              <a:t> </a:t>
            </a:r>
            <a:r>
              <a:rPr lang="en-US" dirty="0" err="1"/>
              <a:t>về</a:t>
            </a:r>
            <a:r>
              <a:rPr lang="en-US" dirty="0"/>
              <a:t> </a:t>
            </a:r>
            <a:r>
              <a:rPr lang="en-US" dirty="0" err="1"/>
              <a:t>năng</a:t>
            </a:r>
            <a:r>
              <a:rPr lang="en-US" dirty="0"/>
              <a:t> </a:t>
            </a:r>
            <a:r>
              <a:rPr lang="en-US" dirty="0" err="1"/>
              <a:t>lực</a:t>
            </a:r>
            <a:r>
              <a:rPr lang="en-US" dirty="0"/>
              <a:t> </a:t>
            </a:r>
            <a:r>
              <a:rPr lang="en-US" dirty="0" err="1"/>
              <a:t>đặc</a:t>
            </a:r>
            <a:r>
              <a:rPr lang="en-US" dirty="0"/>
              <a:t> </a:t>
            </a:r>
            <a:r>
              <a:rPr lang="en-US" dirty="0" err="1"/>
              <a:t>thù</a:t>
            </a:r>
            <a:endParaRPr lang="en-US" dirty="0"/>
          </a:p>
          <a:p>
            <a:pPr marL="0" indent="0" algn="just">
              <a:buNone/>
            </a:pPr>
            <a:r>
              <a:rPr lang="en-US" dirty="0"/>
              <a:t>2.1. </a:t>
            </a:r>
            <a:r>
              <a:rPr lang="en-US" dirty="0" err="1"/>
              <a:t>Năng</a:t>
            </a:r>
            <a:r>
              <a:rPr lang="en-US" dirty="0"/>
              <a:t> </a:t>
            </a:r>
            <a:r>
              <a:rPr lang="en-US" dirty="0" err="1"/>
              <a:t>lực</a:t>
            </a:r>
            <a:r>
              <a:rPr lang="en-US" dirty="0"/>
              <a:t> </a:t>
            </a:r>
            <a:r>
              <a:rPr lang="en-US" dirty="0" err="1"/>
              <a:t>ngôn</a:t>
            </a:r>
            <a:r>
              <a:rPr lang="en-US" dirty="0"/>
              <a:t> </a:t>
            </a:r>
            <a:r>
              <a:rPr lang="en-US" dirty="0" err="1"/>
              <a:t>ngữ</a:t>
            </a:r>
            <a:r>
              <a:rPr lang="en-US" dirty="0"/>
              <a:t> </a:t>
            </a:r>
            <a:endParaRPr lang="en-US" dirty="0"/>
          </a:p>
          <a:p>
            <a:pPr algn="just"/>
            <a:r>
              <a:rPr lang="en-US" b="1" dirty="0" err="1">
                <a:solidFill>
                  <a:srgbClr val="C00000"/>
                </a:solidFill>
              </a:rPr>
              <a:t>ĐỌC</a:t>
            </a:r>
            <a:r>
              <a:rPr lang="en-US" dirty="0"/>
              <a:t>: </a:t>
            </a:r>
            <a:r>
              <a:rPr lang="en-US" dirty="0" err="1"/>
              <a:t>Đọc</a:t>
            </a:r>
            <a:r>
              <a:rPr lang="en-US" dirty="0"/>
              <a:t> </a:t>
            </a:r>
            <a:r>
              <a:rPr lang="en-US" dirty="0" err="1"/>
              <a:t>đúng</a:t>
            </a:r>
            <a:r>
              <a:rPr lang="en-US" dirty="0"/>
              <a:t>, </a:t>
            </a:r>
            <a:r>
              <a:rPr lang="en-US" dirty="0" err="1"/>
              <a:t>trôi</a:t>
            </a:r>
            <a:r>
              <a:rPr lang="en-US" dirty="0"/>
              <a:t> </a:t>
            </a:r>
            <a:r>
              <a:rPr lang="en-US" dirty="0" err="1"/>
              <a:t>chảy</a:t>
            </a:r>
            <a:r>
              <a:rPr lang="en-US" dirty="0"/>
              <a:t> </a:t>
            </a:r>
            <a:r>
              <a:rPr lang="en-US" dirty="0" err="1"/>
              <a:t>và</a:t>
            </a:r>
            <a:r>
              <a:rPr lang="en-US" dirty="0"/>
              <a:t> </a:t>
            </a:r>
            <a:r>
              <a:rPr lang="en-US" dirty="0" err="1"/>
              <a:t>diễn</a:t>
            </a:r>
            <a:r>
              <a:rPr lang="en-US" dirty="0"/>
              <a:t> </a:t>
            </a:r>
            <a:r>
              <a:rPr lang="en-US" dirty="0" err="1"/>
              <a:t>cảm</a:t>
            </a:r>
            <a:r>
              <a:rPr lang="en-US" dirty="0"/>
              <a:t> </a:t>
            </a:r>
            <a:r>
              <a:rPr lang="en-US" dirty="0" err="1"/>
              <a:t>văn</a:t>
            </a:r>
            <a:r>
              <a:rPr lang="en-US" dirty="0"/>
              <a:t> </a:t>
            </a:r>
            <a:r>
              <a:rPr lang="en-US" dirty="0" err="1"/>
              <a:t>bản</a:t>
            </a:r>
            <a:r>
              <a:rPr lang="en-US" dirty="0"/>
              <a:t>; </a:t>
            </a:r>
            <a:r>
              <a:rPr lang="en-US" dirty="0" err="1"/>
              <a:t>hiểu</a:t>
            </a:r>
            <a:r>
              <a:rPr lang="en-US" dirty="0"/>
              <a:t> </a:t>
            </a:r>
            <a:r>
              <a:rPr lang="en-US" dirty="0" err="1"/>
              <a:t>được</a:t>
            </a:r>
            <a:r>
              <a:rPr lang="en-US" dirty="0"/>
              <a:t> </a:t>
            </a:r>
            <a:r>
              <a:rPr lang="en-US" dirty="0" err="1"/>
              <a:t>nội</a:t>
            </a:r>
            <a:r>
              <a:rPr lang="en-US" dirty="0"/>
              <a:t> dung </a:t>
            </a:r>
            <a:r>
              <a:rPr lang="en-US" dirty="0" err="1"/>
              <a:t>chính</a:t>
            </a:r>
            <a:r>
              <a:rPr lang="en-US" dirty="0"/>
              <a:t> </a:t>
            </a:r>
            <a:r>
              <a:rPr lang="en-US" dirty="0" err="1"/>
              <a:t>của</a:t>
            </a:r>
            <a:r>
              <a:rPr lang="en-US" dirty="0"/>
              <a:t> </a:t>
            </a:r>
            <a:r>
              <a:rPr lang="en-US" dirty="0" err="1"/>
              <a:t>văn</a:t>
            </a:r>
            <a:r>
              <a:rPr lang="en-US" dirty="0"/>
              <a:t> </a:t>
            </a:r>
            <a:r>
              <a:rPr lang="en-US" dirty="0" err="1"/>
              <a:t>bản</a:t>
            </a:r>
            <a:r>
              <a:rPr lang="en-US" dirty="0"/>
              <a:t>, </a:t>
            </a:r>
            <a:r>
              <a:rPr lang="en-US" dirty="0" err="1"/>
              <a:t>chủ</a:t>
            </a:r>
            <a:r>
              <a:rPr lang="en-US" dirty="0"/>
              <a:t> </a:t>
            </a:r>
            <a:r>
              <a:rPr lang="en-US" dirty="0" err="1"/>
              <a:t>yếu</a:t>
            </a:r>
            <a:r>
              <a:rPr lang="en-US" dirty="0"/>
              <a:t> </a:t>
            </a:r>
            <a:r>
              <a:rPr lang="en-US" dirty="0" err="1"/>
              <a:t>là</a:t>
            </a:r>
            <a:r>
              <a:rPr lang="en-US" dirty="0"/>
              <a:t> </a:t>
            </a:r>
            <a:r>
              <a:rPr lang="en-US" dirty="0" err="1"/>
              <a:t>nội</a:t>
            </a:r>
            <a:r>
              <a:rPr lang="en-US" dirty="0"/>
              <a:t> dung </a:t>
            </a:r>
            <a:r>
              <a:rPr lang="en-US" dirty="0" err="1"/>
              <a:t>tường</a:t>
            </a:r>
            <a:r>
              <a:rPr lang="en-US" dirty="0"/>
              <a:t> </a:t>
            </a:r>
            <a:r>
              <a:rPr lang="en-US" dirty="0" err="1"/>
              <a:t>minh</a:t>
            </a:r>
            <a:r>
              <a:rPr lang="en-US" dirty="0"/>
              <a:t>; </a:t>
            </a:r>
            <a:r>
              <a:rPr lang="en-US" dirty="0" err="1"/>
              <a:t>bước</a:t>
            </a:r>
            <a:r>
              <a:rPr lang="en-US" dirty="0"/>
              <a:t> </a:t>
            </a:r>
            <a:r>
              <a:rPr lang="en-US" dirty="0" err="1"/>
              <a:t>đầu</a:t>
            </a:r>
            <a:r>
              <a:rPr lang="en-US" dirty="0"/>
              <a:t> </a:t>
            </a:r>
            <a:r>
              <a:rPr lang="en-US" dirty="0" err="1"/>
              <a:t>hiểu</a:t>
            </a:r>
            <a:r>
              <a:rPr lang="en-US" dirty="0"/>
              <a:t> </a:t>
            </a:r>
            <a:r>
              <a:rPr lang="en-US" dirty="0" err="1"/>
              <a:t>được</a:t>
            </a:r>
            <a:r>
              <a:rPr lang="en-US" dirty="0"/>
              <a:t> </a:t>
            </a:r>
            <a:r>
              <a:rPr lang="en-US" dirty="0" err="1"/>
              <a:t>nội</a:t>
            </a:r>
            <a:r>
              <a:rPr lang="en-US" dirty="0"/>
              <a:t> dung </a:t>
            </a:r>
            <a:r>
              <a:rPr lang="en-US" dirty="0" err="1"/>
              <a:t>hàm</a:t>
            </a:r>
            <a:r>
              <a:rPr lang="en-US" dirty="0"/>
              <a:t> </a:t>
            </a:r>
            <a:r>
              <a:rPr lang="en-US" dirty="0" err="1"/>
              <a:t>ẩn</a:t>
            </a:r>
            <a:r>
              <a:rPr lang="en-US" dirty="0"/>
              <a:t> </a:t>
            </a:r>
            <a:r>
              <a:rPr lang="en-US" dirty="0" err="1"/>
              <a:t>như</a:t>
            </a:r>
            <a:r>
              <a:rPr lang="en-US" dirty="0"/>
              <a:t> </a:t>
            </a:r>
            <a:r>
              <a:rPr lang="en-US" dirty="0" err="1"/>
              <a:t>chủ</a:t>
            </a:r>
            <a:r>
              <a:rPr lang="en-US" dirty="0"/>
              <a:t> </a:t>
            </a:r>
            <a:r>
              <a:rPr lang="en-US" dirty="0" err="1"/>
              <a:t>đề</a:t>
            </a:r>
            <a:r>
              <a:rPr lang="en-US" dirty="0"/>
              <a:t>, </a:t>
            </a:r>
            <a:r>
              <a:rPr lang="en-US" dirty="0" err="1"/>
              <a:t>bài</a:t>
            </a:r>
            <a:r>
              <a:rPr lang="en-US" dirty="0"/>
              <a:t> </a:t>
            </a:r>
            <a:r>
              <a:rPr lang="en-US" dirty="0" err="1"/>
              <a:t>học</a:t>
            </a:r>
            <a:r>
              <a:rPr lang="en-US" dirty="0"/>
              <a:t> </a:t>
            </a:r>
            <a:r>
              <a:rPr lang="en-US" dirty="0" err="1"/>
              <a:t>rút</a:t>
            </a:r>
            <a:r>
              <a:rPr lang="en-US" dirty="0"/>
              <a:t> </a:t>
            </a:r>
            <a:r>
              <a:rPr lang="en-US" dirty="0" err="1"/>
              <a:t>ra</a:t>
            </a:r>
            <a:r>
              <a:rPr lang="en-US" dirty="0"/>
              <a:t> </a:t>
            </a:r>
            <a:r>
              <a:rPr lang="en-US" dirty="0" err="1"/>
              <a:t>từ</a:t>
            </a:r>
            <a:r>
              <a:rPr lang="en-US" dirty="0"/>
              <a:t> </a:t>
            </a:r>
            <a:r>
              <a:rPr lang="en-US" dirty="0" err="1"/>
              <a:t>văn</a:t>
            </a:r>
            <a:r>
              <a:rPr lang="en-US" dirty="0"/>
              <a:t> </a:t>
            </a:r>
            <a:r>
              <a:rPr lang="en-US" dirty="0" err="1"/>
              <a:t>bản</a:t>
            </a:r>
            <a:r>
              <a:rPr lang="en-US" dirty="0"/>
              <a:t> </a:t>
            </a:r>
            <a:r>
              <a:rPr lang="en-US" dirty="0" err="1"/>
              <a:t>đã</a:t>
            </a:r>
            <a:r>
              <a:rPr lang="en-US" dirty="0"/>
              <a:t> </a:t>
            </a:r>
            <a:r>
              <a:rPr lang="en-US" dirty="0" err="1"/>
              <a:t>đọc</a:t>
            </a:r>
            <a:r>
              <a:rPr lang="en-US" dirty="0"/>
              <a:t>. </a:t>
            </a:r>
            <a:endParaRPr lang="en-US" dirty="0"/>
          </a:p>
          <a:p>
            <a:pPr marL="0" indent="0" algn="just">
              <a:buNone/>
            </a:pPr>
            <a:r>
              <a:rPr lang="en-US" dirty="0"/>
              <a:t>- </a:t>
            </a:r>
            <a:r>
              <a:rPr lang="en-US" u="sng" dirty="0" err="1"/>
              <a:t>Kì</a:t>
            </a:r>
            <a:r>
              <a:rPr lang="en-US" u="sng" dirty="0"/>
              <a:t> 1, 2</a:t>
            </a:r>
            <a:r>
              <a:rPr lang="en-US" dirty="0"/>
              <a:t>: </a:t>
            </a:r>
            <a:r>
              <a:rPr lang="en-US" dirty="0" err="1"/>
              <a:t>chú</a:t>
            </a:r>
            <a:r>
              <a:rPr lang="en-US" dirty="0"/>
              <a:t> </a:t>
            </a:r>
            <a:r>
              <a:rPr lang="en-US" dirty="0" err="1"/>
              <a:t>trọng</a:t>
            </a:r>
            <a:r>
              <a:rPr lang="en-US" dirty="0"/>
              <a:t> </a:t>
            </a:r>
            <a:r>
              <a:rPr lang="en-US" dirty="0" err="1"/>
              <a:t>yêu</a:t>
            </a:r>
            <a:r>
              <a:rPr lang="en-US" dirty="0"/>
              <a:t> </a:t>
            </a:r>
            <a:r>
              <a:rPr lang="en-US" dirty="0" err="1"/>
              <a:t>cầu</a:t>
            </a:r>
            <a:r>
              <a:rPr lang="en-US" dirty="0"/>
              <a:t> </a:t>
            </a:r>
            <a:r>
              <a:rPr lang="en-US" dirty="0" err="1"/>
              <a:t>đọc</a:t>
            </a:r>
            <a:r>
              <a:rPr lang="en-US" dirty="0"/>
              <a:t> </a:t>
            </a:r>
            <a:r>
              <a:rPr lang="en-US" dirty="0" err="1"/>
              <a:t>đúng</a:t>
            </a:r>
            <a:r>
              <a:rPr lang="en-US" dirty="0"/>
              <a:t> </a:t>
            </a:r>
            <a:r>
              <a:rPr lang="en-US" dirty="0" err="1"/>
              <a:t>với</a:t>
            </a:r>
            <a:r>
              <a:rPr lang="en-US" dirty="0"/>
              <a:t> </a:t>
            </a:r>
            <a:r>
              <a:rPr lang="en-US" dirty="0" err="1"/>
              <a:t>tốc</a:t>
            </a:r>
            <a:r>
              <a:rPr lang="en-US" dirty="0"/>
              <a:t> </a:t>
            </a:r>
            <a:r>
              <a:rPr lang="en-US" dirty="0" err="1"/>
              <a:t>độ</a:t>
            </a:r>
            <a:r>
              <a:rPr lang="en-US" dirty="0"/>
              <a:t> </a:t>
            </a:r>
            <a:r>
              <a:rPr lang="en-US" dirty="0" err="1"/>
              <a:t>phù</a:t>
            </a:r>
            <a:r>
              <a:rPr lang="en-US" dirty="0"/>
              <a:t> </a:t>
            </a:r>
            <a:r>
              <a:rPr lang="en-US" dirty="0" err="1"/>
              <a:t>hợp</a:t>
            </a:r>
            <a:r>
              <a:rPr lang="en-US" dirty="0"/>
              <a:t> </a:t>
            </a:r>
            <a:r>
              <a:rPr lang="en-US" dirty="0" err="1"/>
              <a:t>và</a:t>
            </a:r>
            <a:r>
              <a:rPr lang="en-US" dirty="0"/>
              <a:t> </a:t>
            </a:r>
            <a:r>
              <a:rPr lang="en-US" dirty="0" err="1"/>
              <a:t>đọc</a:t>
            </a:r>
            <a:r>
              <a:rPr lang="en-US" dirty="0"/>
              <a:t> </a:t>
            </a:r>
            <a:r>
              <a:rPr lang="en-US" dirty="0" err="1"/>
              <a:t>hiểu</a:t>
            </a:r>
            <a:r>
              <a:rPr lang="en-US" dirty="0"/>
              <a:t> </a:t>
            </a:r>
            <a:r>
              <a:rPr lang="en-US" dirty="0" err="1"/>
              <a:t>nội</a:t>
            </a:r>
            <a:r>
              <a:rPr lang="en-US" dirty="0"/>
              <a:t> dung </a:t>
            </a:r>
            <a:r>
              <a:rPr lang="en-US" dirty="0" err="1"/>
              <a:t>đơn</a:t>
            </a:r>
            <a:r>
              <a:rPr lang="en-US" dirty="0"/>
              <a:t> </a:t>
            </a:r>
            <a:r>
              <a:rPr lang="en-US" dirty="0" err="1"/>
              <a:t>giản</a:t>
            </a:r>
            <a:r>
              <a:rPr lang="en-US" dirty="0"/>
              <a:t> </a:t>
            </a:r>
            <a:r>
              <a:rPr lang="en-US" dirty="0" err="1"/>
              <a:t>của</a:t>
            </a:r>
            <a:r>
              <a:rPr lang="en-US" dirty="0"/>
              <a:t> </a:t>
            </a:r>
            <a:r>
              <a:rPr lang="en-US" dirty="0" err="1"/>
              <a:t>văn</a:t>
            </a:r>
            <a:r>
              <a:rPr lang="en-US" dirty="0"/>
              <a:t> </a:t>
            </a:r>
            <a:r>
              <a:rPr lang="en-US" dirty="0" err="1"/>
              <a:t>bản</a:t>
            </a:r>
            <a:r>
              <a:rPr lang="en-US" dirty="0"/>
              <a:t>. </a:t>
            </a:r>
            <a:endParaRPr lang="en-US" dirty="0"/>
          </a:p>
          <a:p>
            <a:pPr marL="0" indent="0" algn="just">
              <a:buNone/>
            </a:pPr>
            <a:r>
              <a:rPr lang="en-US" dirty="0"/>
              <a:t>- </a:t>
            </a:r>
            <a:r>
              <a:rPr lang="en-US" u="sng" dirty="0" err="1"/>
              <a:t>Kì</a:t>
            </a:r>
            <a:r>
              <a:rPr lang="en-US" u="sng" dirty="0"/>
              <a:t> 3, 4, 5</a:t>
            </a:r>
            <a:r>
              <a:rPr lang="en-US" dirty="0"/>
              <a:t>: </a:t>
            </a:r>
            <a:r>
              <a:rPr lang="en-US" dirty="0" err="1"/>
              <a:t>chú</a:t>
            </a:r>
            <a:r>
              <a:rPr lang="en-US" dirty="0"/>
              <a:t> </a:t>
            </a:r>
            <a:r>
              <a:rPr lang="en-US" dirty="0" err="1"/>
              <a:t>trọng</a:t>
            </a:r>
            <a:r>
              <a:rPr lang="en-US" dirty="0"/>
              <a:t> </a:t>
            </a:r>
            <a:r>
              <a:rPr lang="en-US" dirty="0" err="1"/>
              <a:t>yêu</a:t>
            </a:r>
            <a:r>
              <a:rPr lang="en-US" dirty="0"/>
              <a:t> </a:t>
            </a:r>
            <a:r>
              <a:rPr lang="en-US" dirty="0" err="1"/>
              <a:t>cầu</a:t>
            </a:r>
            <a:r>
              <a:rPr lang="en-US" dirty="0"/>
              <a:t> </a:t>
            </a:r>
            <a:r>
              <a:rPr lang="en-US" dirty="0" err="1"/>
              <a:t>đọc</a:t>
            </a:r>
            <a:r>
              <a:rPr lang="en-US" dirty="0"/>
              <a:t> </a:t>
            </a:r>
            <a:r>
              <a:rPr lang="en-US" dirty="0" err="1"/>
              <a:t>hiểu</a:t>
            </a:r>
            <a:r>
              <a:rPr lang="en-US" dirty="0"/>
              <a:t> </a:t>
            </a:r>
            <a:r>
              <a:rPr lang="en-US" dirty="0" err="1"/>
              <a:t>nội</a:t>
            </a:r>
            <a:r>
              <a:rPr lang="en-US" dirty="0"/>
              <a:t> dung </a:t>
            </a:r>
            <a:r>
              <a:rPr lang="en-US" dirty="0" err="1"/>
              <a:t>cụ</a:t>
            </a:r>
            <a:r>
              <a:rPr lang="en-US" dirty="0"/>
              <a:t> </a:t>
            </a:r>
            <a:r>
              <a:rPr lang="en-US" dirty="0" err="1"/>
              <a:t>thể</a:t>
            </a:r>
            <a:r>
              <a:rPr lang="en-US" dirty="0"/>
              <a:t>, </a:t>
            </a:r>
            <a:r>
              <a:rPr lang="en-US" dirty="0" err="1"/>
              <a:t>hiểu</a:t>
            </a:r>
            <a:r>
              <a:rPr lang="en-US" dirty="0"/>
              <a:t> </a:t>
            </a:r>
            <a:r>
              <a:rPr lang="en-US" dirty="0" err="1"/>
              <a:t>chủ</a:t>
            </a:r>
            <a:r>
              <a:rPr lang="en-US" dirty="0"/>
              <a:t> </a:t>
            </a:r>
            <a:r>
              <a:rPr lang="en-US" dirty="0" err="1"/>
              <a:t>đề</a:t>
            </a:r>
            <a:r>
              <a:rPr lang="en-US" dirty="0"/>
              <a:t>, </a:t>
            </a:r>
            <a:r>
              <a:rPr lang="en-US" dirty="0" err="1"/>
              <a:t>hiểu</a:t>
            </a:r>
            <a:r>
              <a:rPr lang="en-US" dirty="0"/>
              <a:t> </a:t>
            </a:r>
            <a:r>
              <a:rPr lang="en-US" dirty="0" err="1"/>
              <a:t>bài</a:t>
            </a:r>
            <a:r>
              <a:rPr lang="en-US" dirty="0"/>
              <a:t> </a:t>
            </a:r>
            <a:r>
              <a:rPr lang="en-US" dirty="0" err="1"/>
              <a:t>học</a:t>
            </a:r>
            <a:r>
              <a:rPr lang="en-US" dirty="0"/>
              <a:t> </a:t>
            </a:r>
            <a:r>
              <a:rPr lang="en-US" dirty="0" err="1"/>
              <a:t>rút</a:t>
            </a:r>
            <a:r>
              <a:rPr lang="en-US" dirty="0"/>
              <a:t> </a:t>
            </a:r>
            <a:r>
              <a:rPr lang="en-US" dirty="0" err="1"/>
              <a:t>ra</a:t>
            </a:r>
            <a:r>
              <a:rPr lang="en-US" dirty="0"/>
              <a:t> </a:t>
            </a:r>
            <a:r>
              <a:rPr lang="en-US" dirty="0" err="1"/>
              <a:t>được</a:t>
            </a:r>
            <a:r>
              <a:rPr lang="en-US" dirty="0"/>
              <a:t> </a:t>
            </a:r>
            <a:r>
              <a:rPr lang="en-US" dirty="0" err="1"/>
              <a:t>từ</a:t>
            </a:r>
            <a:r>
              <a:rPr lang="en-US" dirty="0"/>
              <a:t> </a:t>
            </a:r>
            <a:r>
              <a:rPr lang="en-US" dirty="0" err="1"/>
              <a:t>văn</a:t>
            </a:r>
            <a:r>
              <a:rPr lang="en-US" dirty="0"/>
              <a:t> </a:t>
            </a:r>
            <a:r>
              <a:rPr lang="en-US" dirty="0" err="1"/>
              <a:t>bản</a:t>
            </a:r>
            <a:r>
              <a:rPr lang="en-US" dirty="0"/>
              <a:t>.</a:t>
            </a:r>
            <a:endParaRPr lang="en-US" dirty="0"/>
          </a:p>
          <a:p>
            <a:pPr marL="0" indent="0">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93486"/>
            <a:ext cx="10515600" cy="6110514"/>
          </a:xfrm>
        </p:spPr>
        <p:txBody>
          <a:bodyPr>
            <a:normAutofit/>
          </a:bodyPr>
          <a:lstStyle/>
          <a:p>
            <a:pPr algn="just"/>
            <a:r>
              <a:rPr lang="en-US" sz="2600" b="1" dirty="0" err="1">
                <a:solidFill>
                  <a:srgbClr val="C00000"/>
                </a:solidFill>
              </a:rPr>
              <a:t>VIẾT</a:t>
            </a:r>
            <a:endParaRPr lang="en-US" sz="2600" b="1" dirty="0">
              <a:solidFill>
                <a:srgbClr val="C00000"/>
              </a:solidFill>
            </a:endParaRPr>
          </a:p>
          <a:p>
            <a:pPr marL="0" indent="0" algn="just">
              <a:buNone/>
            </a:pPr>
            <a:r>
              <a:rPr lang="en-US" sz="2600" dirty="0"/>
              <a:t>- </a:t>
            </a:r>
            <a:r>
              <a:rPr lang="en-US" sz="2600" u="sng" dirty="0" err="1"/>
              <a:t>Từ</a:t>
            </a:r>
            <a:r>
              <a:rPr lang="en-US" sz="2600" u="sng" dirty="0"/>
              <a:t> </a:t>
            </a:r>
            <a:r>
              <a:rPr lang="en-US" sz="2600" u="sng" dirty="0" err="1"/>
              <a:t>kì</a:t>
            </a:r>
            <a:r>
              <a:rPr lang="en-US" sz="2600" u="sng" dirty="0"/>
              <a:t> 1 </a:t>
            </a:r>
            <a:r>
              <a:rPr lang="en-US" sz="2600" u="sng" dirty="0" err="1"/>
              <a:t>đến</a:t>
            </a:r>
            <a:r>
              <a:rPr lang="en-US" sz="2600" u="sng" dirty="0"/>
              <a:t> </a:t>
            </a:r>
            <a:r>
              <a:rPr lang="en-US" sz="2600" u="sng" dirty="0" err="1"/>
              <a:t>kì</a:t>
            </a:r>
            <a:r>
              <a:rPr lang="en-US" sz="2600" u="sng" dirty="0"/>
              <a:t> 3</a:t>
            </a:r>
            <a:r>
              <a:rPr lang="en-US" sz="2600" dirty="0"/>
              <a:t>: </a:t>
            </a:r>
            <a:r>
              <a:rPr lang="en-US" sz="2600" dirty="0" err="1"/>
              <a:t>viết</a:t>
            </a:r>
            <a:r>
              <a:rPr lang="en-US" sz="2600" dirty="0"/>
              <a:t> </a:t>
            </a:r>
            <a:r>
              <a:rPr lang="en-US" sz="2600" dirty="0" err="1"/>
              <a:t>đúng</a:t>
            </a:r>
            <a:r>
              <a:rPr lang="en-US" sz="2600" dirty="0"/>
              <a:t> </a:t>
            </a:r>
            <a:r>
              <a:rPr lang="en-US" sz="2600" dirty="0" err="1"/>
              <a:t>chính</a:t>
            </a:r>
            <a:r>
              <a:rPr lang="en-US" sz="2600" dirty="0"/>
              <a:t> </a:t>
            </a:r>
            <a:r>
              <a:rPr lang="en-US" sz="2600" dirty="0" err="1"/>
              <a:t>tả</a:t>
            </a:r>
            <a:r>
              <a:rPr lang="en-US" sz="2600" dirty="0"/>
              <a:t>, </a:t>
            </a:r>
            <a:r>
              <a:rPr lang="en-US" sz="2600" dirty="0" err="1"/>
              <a:t>từ</a:t>
            </a:r>
            <a:r>
              <a:rPr lang="en-US" sz="2600" dirty="0"/>
              <a:t> </a:t>
            </a:r>
            <a:r>
              <a:rPr lang="en-US" sz="2600" dirty="0" err="1"/>
              <a:t>vựng</a:t>
            </a:r>
            <a:r>
              <a:rPr lang="en-US" sz="2600" dirty="0"/>
              <a:t>, </a:t>
            </a:r>
            <a:r>
              <a:rPr lang="en-US" sz="2600" dirty="0" err="1"/>
              <a:t>ngữ</a:t>
            </a:r>
            <a:r>
              <a:rPr lang="en-US" sz="2600" dirty="0"/>
              <a:t> </a:t>
            </a:r>
            <a:r>
              <a:rPr lang="en-US" sz="2600" dirty="0" err="1"/>
              <a:t>pháp</a:t>
            </a:r>
            <a:r>
              <a:rPr lang="en-US" sz="2600" dirty="0"/>
              <a:t>; </a:t>
            </a:r>
            <a:r>
              <a:rPr lang="en-US" sz="2600" dirty="0" err="1"/>
              <a:t>viết</a:t>
            </a:r>
            <a:r>
              <a:rPr lang="en-US" sz="2600" dirty="0"/>
              <a:t> </a:t>
            </a:r>
            <a:r>
              <a:rPr lang="en-US" sz="2600" dirty="0" err="1"/>
              <a:t>được</a:t>
            </a:r>
            <a:r>
              <a:rPr lang="en-US" sz="2600" dirty="0"/>
              <a:t> </a:t>
            </a:r>
            <a:r>
              <a:rPr lang="en-US" sz="2600" dirty="0" err="1"/>
              <a:t>một</a:t>
            </a:r>
            <a:r>
              <a:rPr lang="en-US" sz="2600" dirty="0"/>
              <a:t> </a:t>
            </a:r>
            <a:r>
              <a:rPr lang="en-US" sz="2600" dirty="0" err="1"/>
              <a:t>số</a:t>
            </a:r>
            <a:r>
              <a:rPr lang="en-US" sz="2600" dirty="0"/>
              <a:t> </a:t>
            </a:r>
            <a:r>
              <a:rPr lang="en-US" sz="2600" dirty="0" err="1"/>
              <a:t>câu</a:t>
            </a:r>
            <a:r>
              <a:rPr lang="en-US" sz="2600" dirty="0"/>
              <a:t>, </a:t>
            </a:r>
            <a:r>
              <a:rPr lang="en-US" sz="2600" dirty="0" err="1"/>
              <a:t>đoạn</a:t>
            </a:r>
            <a:r>
              <a:rPr lang="en-US" sz="2600" dirty="0"/>
              <a:t> </a:t>
            </a:r>
            <a:r>
              <a:rPr lang="en-US" sz="2600" dirty="0" err="1"/>
              <a:t>văn</a:t>
            </a:r>
            <a:r>
              <a:rPr lang="en-US" sz="2600" dirty="0"/>
              <a:t> </a:t>
            </a:r>
            <a:r>
              <a:rPr lang="en-US" sz="2600" dirty="0" err="1"/>
              <a:t>ngắn</a:t>
            </a:r>
            <a:r>
              <a:rPr lang="en-US" sz="2600" dirty="0"/>
              <a:t>.</a:t>
            </a:r>
            <a:endParaRPr lang="en-US" sz="2600" dirty="0"/>
          </a:p>
          <a:p>
            <a:pPr marL="0" indent="0" algn="just">
              <a:buNone/>
            </a:pPr>
            <a:r>
              <a:rPr lang="en-US" sz="2600" dirty="0"/>
              <a:t>- </a:t>
            </a:r>
            <a:r>
              <a:rPr lang="en-US" sz="2600" u="sng" dirty="0" err="1"/>
              <a:t>Kì</a:t>
            </a:r>
            <a:r>
              <a:rPr lang="en-US" sz="2600" u="sng" dirty="0"/>
              <a:t> 4, 5</a:t>
            </a:r>
            <a:r>
              <a:rPr lang="en-US" sz="2600" dirty="0"/>
              <a:t>: </a:t>
            </a:r>
            <a:r>
              <a:rPr lang="en-US" sz="2600" dirty="0" err="1"/>
              <a:t>viết</a:t>
            </a:r>
            <a:r>
              <a:rPr lang="en-US" sz="2600" dirty="0"/>
              <a:t> </a:t>
            </a:r>
            <a:r>
              <a:rPr lang="en-US" sz="2600" dirty="0" err="1"/>
              <a:t>được</a:t>
            </a:r>
            <a:r>
              <a:rPr lang="en-US" sz="2600" dirty="0"/>
              <a:t> </a:t>
            </a:r>
            <a:r>
              <a:rPr lang="en-US" sz="2600" dirty="0" err="1"/>
              <a:t>bài</a:t>
            </a:r>
            <a:r>
              <a:rPr lang="en-US" sz="2600" dirty="0"/>
              <a:t> </a:t>
            </a:r>
            <a:r>
              <a:rPr lang="en-US" sz="2600" dirty="0" err="1"/>
              <a:t>văn</a:t>
            </a:r>
            <a:r>
              <a:rPr lang="en-US" sz="2600" dirty="0"/>
              <a:t> </a:t>
            </a:r>
            <a:r>
              <a:rPr lang="en-US" sz="2600" dirty="0" err="1"/>
              <a:t>ngắn</a:t>
            </a:r>
            <a:r>
              <a:rPr lang="en-US" sz="2600" dirty="0"/>
              <a:t> </a:t>
            </a:r>
            <a:r>
              <a:rPr lang="en-US" sz="2600" dirty="0" err="1"/>
              <a:t>hoàn</a:t>
            </a:r>
            <a:r>
              <a:rPr lang="en-US" sz="2600" dirty="0"/>
              <a:t> </a:t>
            </a:r>
            <a:r>
              <a:rPr lang="en-US" sz="2600" dirty="0" err="1"/>
              <a:t>chỉnh</a:t>
            </a:r>
            <a:r>
              <a:rPr lang="en-US" sz="2600" dirty="0"/>
              <a:t>, </a:t>
            </a:r>
            <a:r>
              <a:rPr lang="en-US" sz="2600" dirty="0" err="1"/>
              <a:t>chủ</a:t>
            </a:r>
            <a:r>
              <a:rPr lang="en-US" sz="2600" dirty="0"/>
              <a:t> </a:t>
            </a:r>
            <a:r>
              <a:rPr lang="en-US" sz="2600" dirty="0" err="1"/>
              <a:t>yếu</a:t>
            </a:r>
            <a:r>
              <a:rPr lang="en-US" sz="2600" dirty="0"/>
              <a:t> </a:t>
            </a:r>
            <a:r>
              <a:rPr lang="en-US" sz="2600" dirty="0" err="1"/>
              <a:t>là</a:t>
            </a:r>
            <a:r>
              <a:rPr lang="en-US" sz="2600" dirty="0"/>
              <a:t> </a:t>
            </a:r>
            <a:r>
              <a:rPr lang="en-US" sz="2600" dirty="0" err="1"/>
              <a:t>bài</a:t>
            </a:r>
            <a:r>
              <a:rPr lang="en-US" sz="2600" dirty="0"/>
              <a:t> </a:t>
            </a:r>
            <a:r>
              <a:rPr lang="en-US" sz="2600" dirty="0" err="1"/>
              <a:t>văn</a:t>
            </a:r>
            <a:r>
              <a:rPr lang="en-US" sz="2600" dirty="0"/>
              <a:t> </a:t>
            </a:r>
            <a:r>
              <a:rPr lang="en-US" sz="2600" dirty="0" err="1"/>
              <a:t>kể</a:t>
            </a:r>
            <a:r>
              <a:rPr lang="en-US" sz="2600" dirty="0"/>
              <a:t>, </a:t>
            </a:r>
            <a:r>
              <a:rPr lang="en-US" sz="2600" dirty="0" err="1"/>
              <a:t>tả</a:t>
            </a:r>
            <a:r>
              <a:rPr lang="en-US" sz="2600" dirty="0"/>
              <a:t> </a:t>
            </a:r>
            <a:r>
              <a:rPr lang="en-US" sz="2600" dirty="0" err="1"/>
              <a:t>và</a:t>
            </a:r>
            <a:r>
              <a:rPr lang="en-US" sz="2600" dirty="0"/>
              <a:t> </a:t>
            </a:r>
            <a:r>
              <a:rPr lang="en-US" sz="2600" dirty="0" err="1"/>
              <a:t>bài</a:t>
            </a:r>
            <a:r>
              <a:rPr lang="en-US" sz="2600" dirty="0"/>
              <a:t> </a:t>
            </a:r>
            <a:r>
              <a:rPr lang="en-US" sz="2600" dirty="0" err="1"/>
              <a:t>giới</a:t>
            </a:r>
            <a:r>
              <a:rPr lang="en-US" sz="2600" dirty="0"/>
              <a:t> </a:t>
            </a:r>
            <a:r>
              <a:rPr lang="en-US" sz="2600" dirty="0" err="1"/>
              <a:t>thiệu</a:t>
            </a:r>
            <a:r>
              <a:rPr lang="en-US" sz="2600" dirty="0"/>
              <a:t> </a:t>
            </a:r>
            <a:r>
              <a:rPr lang="en-US" sz="2600" dirty="0" err="1"/>
              <a:t>đơn</a:t>
            </a:r>
            <a:r>
              <a:rPr lang="en-US" sz="2600" dirty="0"/>
              <a:t> </a:t>
            </a:r>
            <a:r>
              <a:rPr lang="en-US" sz="2600" dirty="0" err="1"/>
              <a:t>giản</a:t>
            </a:r>
            <a:r>
              <a:rPr lang="en-US" sz="2600" dirty="0"/>
              <a:t>:</a:t>
            </a:r>
            <a:endParaRPr lang="en-US" sz="2600" dirty="0"/>
          </a:p>
          <a:p>
            <a:pPr marL="0" indent="0" algn="just">
              <a:buNone/>
            </a:pPr>
            <a:r>
              <a:rPr lang="en-US" sz="2600" dirty="0"/>
              <a:t> + </a:t>
            </a:r>
            <a:r>
              <a:rPr lang="en-US" sz="2600" dirty="0" err="1"/>
              <a:t>Kể</a:t>
            </a:r>
            <a:r>
              <a:rPr lang="en-US" sz="2600" dirty="0"/>
              <a:t> </a:t>
            </a:r>
            <a:r>
              <a:rPr lang="en-US" sz="2600" dirty="0" err="1"/>
              <a:t>lại</a:t>
            </a:r>
            <a:r>
              <a:rPr lang="en-US" sz="2600" dirty="0"/>
              <a:t> </a:t>
            </a:r>
            <a:r>
              <a:rPr lang="en-US" sz="2600" dirty="0" err="1"/>
              <a:t>những</a:t>
            </a:r>
            <a:r>
              <a:rPr lang="en-US" sz="2600" dirty="0"/>
              <a:t> </a:t>
            </a:r>
            <a:r>
              <a:rPr lang="en-US" sz="2600" dirty="0" err="1"/>
              <a:t>câu</a:t>
            </a:r>
            <a:r>
              <a:rPr lang="en-US" sz="2600" dirty="0"/>
              <a:t> </a:t>
            </a:r>
            <a:r>
              <a:rPr lang="en-US" sz="2600" dirty="0" err="1"/>
              <a:t>chuyện</a:t>
            </a:r>
            <a:r>
              <a:rPr lang="en-US" sz="2600" dirty="0"/>
              <a:t> </a:t>
            </a:r>
            <a:r>
              <a:rPr lang="en-US" sz="2600" dirty="0" err="1"/>
              <a:t>đã</a:t>
            </a:r>
            <a:r>
              <a:rPr lang="en-US" sz="2600" dirty="0"/>
              <a:t> </a:t>
            </a:r>
            <a:r>
              <a:rPr lang="en-US" sz="2600" dirty="0" err="1"/>
              <a:t>đọc</a:t>
            </a:r>
            <a:r>
              <a:rPr lang="en-US" sz="2600" dirty="0"/>
              <a:t> / </a:t>
            </a:r>
            <a:r>
              <a:rPr lang="en-US" sz="2600" dirty="0" err="1"/>
              <a:t>đã</a:t>
            </a:r>
            <a:r>
              <a:rPr lang="en-US" sz="2600" dirty="0"/>
              <a:t> </a:t>
            </a:r>
            <a:r>
              <a:rPr lang="en-US" sz="2600" dirty="0" err="1"/>
              <a:t>chứng</a:t>
            </a:r>
            <a:r>
              <a:rPr lang="en-US" sz="2600" dirty="0"/>
              <a:t> </a:t>
            </a:r>
            <a:r>
              <a:rPr lang="en-US" sz="2600" dirty="0" err="1"/>
              <a:t>kiến</a:t>
            </a:r>
            <a:r>
              <a:rPr lang="en-US" sz="2600" dirty="0"/>
              <a:t>, </a:t>
            </a:r>
            <a:r>
              <a:rPr lang="en-US" sz="2600" dirty="0" err="1"/>
              <a:t>tham</a:t>
            </a:r>
            <a:r>
              <a:rPr lang="en-US" sz="2600" dirty="0"/>
              <a:t> </a:t>
            </a:r>
            <a:r>
              <a:rPr lang="en-US" sz="2600" dirty="0" err="1"/>
              <a:t>gia</a:t>
            </a:r>
            <a:r>
              <a:rPr lang="en-US" sz="2600" dirty="0"/>
              <a:t> / </a:t>
            </a:r>
            <a:r>
              <a:rPr lang="en-US" sz="2600" dirty="0" err="1"/>
              <a:t>đã</a:t>
            </a:r>
            <a:r>
              <a:rPr lang="en-US" sz="2600" dirty="0"/>
              <a:t> </a:t>
            </a:r>
            <a:r>
              <a:rPr lang="en-US" sz="2600" dirty="0" err="1"/>
              <a:t>liên</a:t>
            </a:r>
            <a:r>
              <a:rPr lang="en-US" sz="2600" dirty="0"/>
              <a:t> </a:t>
            </a:r>
            <a:r>
              <a:rPr lang="en-US" sz="2600" dirty="0" err="1"/>
              <a:t>tưởng</a:t>
            </a:r>
            <a:r>
              <a:rPr lang="en-US" sz="2600" dirty="0"/>
              <a:t>, </a:t>
            </a:r>
            <a:r>
              <a:rPr lang="en-US" sz="2600" dirty="0" err="1"/>
              <a:t>tưởng</a:t>
            </a:r>
            <a:r>
              <a:rPr lang="en-US" sz="2600" dirty="0"/>
              <a:t> </a:t>
            </a:r>
            <a:r>
              <a:rPr lang="en-US" sz="2600" dirty="0" err="1"/>
              <a:t>tượng</a:t>
            </a:r>
            <a:r>
              <a:rPr lang="en-US" sz="2600" dirty="0"/>
              <a:t>; </a:t>
            </a:r>
            <a:r>
              <a:rPr lang="en-US" sz="2600" dirty="0" err="1"/>
              <a:t>miêu</a:t>
            </a:r>
            <a:r>
              <a:rPr lang="en-US" sz="2600" dirty="0"/>
              <a:t> </a:t>
            </a:r>
            <a:r>
              <a:rPr lang="en-US" sz="2600" dirty="0" err="1"/>
              <a:t>tả</a:t>
            </a:r>
            <a:r>
              <a:rPr lang="en-US" sz="2600" dirty="0"/>
              <a:t> </a:t>
            </a:r>
            <a:r>
              <a:rPr lang="en-US" sz="2600" dirty="0" err="1"/>
              <a:t>những</a:t>
            </a:r>
            <a:r>
              <a:rPr lang="en-US" sz="2600" dirty="0"/>
              <a:t> </a:t>
            </a:r>
            <a:r>
              <a:rPr lang="en-US" sz="2600" dirty="0" err="1"/>
              <a:t>sự</a:t>
            </a:r>
            <a:r>
              <a:rPr lang="en-US" sz="2600" dirty="0"/>
              <a:t> </a:t>
            </a:r>
            <a:r>
              <a:rPr lang="en-US" sz="2600" dirty="0" err="1"/>
              <a:t>vật</a:t>
            </a:r>
            <a:r>
              <a:rPr lang="en-US" sz="2600" dirty="0"/>
              <a:t>, </a:t>
            </a:r>
            <a:r>
              <a:rPr lang="en-US" sz="2600" dirty="0" err="1"/>
              <a:t>hiện</a:t>
            </a:r>
            <a:r>
              <a:rPr lang="en-US" sz="2600" dirty="0"/>
              <a:t> </a:t>
            </a:r>
            <a:r>
              <a:rPr lang="en-US" sz="2600" dirty="0" err="1"/>
              <a:t>tượng</a:t>
            </a:r>
            <a:r>
              <a:rPr lang="en-US" sz="2600" dirty="0"/>
              <a:t> </a:t>
            </a:r>
            <a:r>
              <a:rPr lang="en-US" sz="2600" dirty="0" err="1"/>
              <a:t>quen</a:t>
            </a:r>
            <a:r>
              <a:rPr lang="en-US" sz="2600" dirty="0"/>
              <a:t> </a:t>
            </a:r>
            <a:r>
              <a:rPr lang="en-US" sz="2600" dirty="0" err="1"/>
              <a:t>thuộc</a:t>
            </a:r>
            <a:r>
              <a:rPr lang="en-US" sz="2600" dirty="0"/>
              <a:t>.</a:t>
            </a:r>
            <a:endParaRPr lang="en-US" sz="2600" dirty="0"/>
          </a:p>
          <a:p>
            <a:pPr marL="0" indent="0" algn="just">
              <a:buNone/>
            </a:pPr>
            <a:r>
              <a:rPr lang="en-US" sz="2600" dirty="0"/>
              <a:t>+ </a:t>
            </a:r>
            <a:r>
              <a:rPr lang="en-US" sz="2600" dirty="0" err="1"/>
              <a:t>Giới</a:t>
            </a:r>
            <a:r>
              <a:rPr lang="en-US" sz="2600" dirty="0"/>
              <a:t> </a:t>
            </a:r>
            <a:r>
              <a:rPr lang="en-US" sz="2600" dirty="0" err="1"/>
              <a:t>thiệu</a:t>
            </a:r>
            <a:r>
              <a:rPr lang="en-US" sz="2600" dirty="0"/>
              <a:t> </a:t>
            </a:r>
            <a:r>
              <a:rPr lang="en-US" sz="2600" dirty="0" err="1"/>
              <a:t>về</a:t>
            </a:r>
            <a:r>
              <a:rPr lang="en-US" sz="2600" dirty="0"/>
              <a:t> </a:t>
            </a:r>
            <a:r>
              <a:rPr lang="en-US" sz="2600" dirty="0" err="1"/>
              <a:t>những</a:t>
            </a:r>
            <a:r>
              <a:rPr lang="en-US" sz="2600" dirty="0"/>
              <a:t> </a:t>
            </a:r>
            <a:r>
              <a:rPr lang="en-US" sz="2600" dirty="0" err="1"/>
              <a:t>sự</a:t>
            </a:r>
            <a:r>
              <a:rPr lang="en-US" sz="2600" dirty="0"/>
              <a:t> </a:t>
            </a:r>
            <a:r>
              <a:rPr lang="en-US" sz="2600" dirty="0" err="1"/>
              <a:t>vật</a:t>
            </a:r>
            <a:r>
              <a:rPr lang="en-US" sz="2600" dirty="0"/>
              <a:t> </a:t>
            </a:r>
            <a:r>
              <a:rPr lang="en-US" sz="2600" dirty="0" err="1"/>
              <a:t>và</a:t>
            </a:r>
            <a:r>
              <a:rPr lang="en-US" sz="2600" dirty="0"/>
              <a:t> </a:t>
            </a:r>
            <a:r>
              <a:rPr lang="en-US" sz="2600" dirty="0" err="1"/>
              <a:t>hoạt</a:t>
            </a:r>
            <a:r>
              <a:rPr lang="en-US" sz="2600" dirty="0"/>
              <a:t> </a:t>
            </a:r>
            <a:r>
              <a:rPr lang="en-US" sz="2600" dirty="0" err="1"/>
              <a:t>động</a:t>
            </a:r>
            <a:r>
              <a:rPr lang="en-US" sz="2600" dirty="0"/>
              <a:t> </a:t>
            </a:r>
            <a:r>
              <a:rPr lang="en-US" sz="2600" dirty="0" err="1"/>
              <a:t>gần</a:t>
            </a:r>
            <a:r>
              <a:rPr lang="en-US" sz="2600" dirty="0"/>
              <a:t> </a:t>
            </a:r>
            <a:r>
              <a:rPr lang="en-US" sz="2600" dirty="0" err="1"/>
              <a:t>gũi</a:t>
            </a:r>
            <a:r>
              <a:rPr lang="en-US" sz="2600" dirty="0"/>
              <a:t>.</a:t>
            </a:r>
            <a:endParaRPr lang="en-US" sz="2600" dirty="0"/>
          </a:p>
          <a:p>
            <a:pPr marL="0" indent="0" algn="just">
              <a:buNone/>
            </a:pPr>
            <a:r>
              <a:rPr lang="en-US" sz="2600" dirty="0"/>
              <a:t>+  </a:t>
            </a:r>
            <a:r>
              <a:rPr lang="en-US" sz="2600" dirty="0" err="1"/>
              <a:t>Nêu</a:t>
            </a:r>
            <a:r>
              <a:rPr lang="en-US" sz="2600" dirty="0"/>
              <a:t> </a:t>
            </a:r>
            <a:r>
              <a:rPr lang="en-US" sz="2600" dirty="0" err="1"/>
              <a:t>cảm</a:t>
            </a:r>
            <a:r>
              <a:rPr lang="en-US" sz="2600" dirty="0"/>
              <a:t> </a:t>
            </a:r>
            <a:r>
              <a:rPr lang="en-US" sz="2600" dirty="0" err="1"/>
              <a:t>xúc</a:t>
            </a:r>
            <a:r>
              <a:rPr lang="en-US" sz="2600" dirty="0"/>
              <a:t>, </a:t>
            </a:r>
            <a:r>
              <a:rPr lang="en-US" sz="2600" dirty="0" err="1"/>
              <a:t>suy</a:t>
            </a:r>
            <a:r>
              <a:rPr lang="en-US" sz="2600" dirty="0"/>
              <a:t> </a:t>
            </a:r>
            <a:r>
              <a:rPr lang="en-US" sz="2600" dirty="0" err="1"/>
              <a:t>nghĩ</a:t>
            </a:r>
            <a:r>
              <a:rPr lang="en-US" sz="2600" dirty="0"/>
              <a:t> </a:t>
            </a:r>
            <a:r>
              <a:rPr lang="en-US" sz="2600" dirty="0" err="1"/>
              <a:t>khi</a:t>
            </a:r>
            <a:r>
              <a:rPr lang="en-US" sz="2600" dirty="0"/>
              <a:t> </a:t>
            </a:r>
            <a:r>
              <a:rPr lang="en-US" sz="2600" dirty="0" err="1"/>
              <a:t>đọc</a:t>
            </a:r>
            <a:r>
              <a:rPr lang="en-US" sz="2600" dirty="0"/>
              <a:t> </a:t>
            </a:r>
            <a:r>
              <a:rPr lang="en-US" sz="2600" dirty="0" err="1"/>
              <a:t>một</a:t>
            </a:r>
            <a:r>
              <a:rPr lang="en-US" sz="2600" dirty="0"/>
              <a:t> </a:t>
            </a:r>
            <a:r>
              <a:rPr lang="en-US" sz="2600" dirty="0" err="1"/>
              <a:t>câu</a:t>
            </a:r>
            <a:r>
              <a:rPr lang="en-US" sz="2600" dirty="0"/>
              <a:t> </a:t>
            </a:r>
            <a:r>
              <a:rPr lang="en-US" sz="2600" dirty="0" err="1"/>
              <a:t>chuyện</a:t>
            </a:r>
            <a:r>
              <a:rPr lang="en-US" sz="2600" dirty="0"/>
              <a:t>, </a:t>
            </a:r>
            <a:r>
              <a:rPr lang="en-US" sz="2600" dirty="0" err="1"/>
              <a:t>bài</a:t>
            </a:r>
            <a:r>
              <a:rPr lang="en-US" sz="2600" dirty="0"/>
              <a:t> </a:t>
            </a:r>
            <a:r>
              <a:rPr lang="en-US" sz="2600" dirty="0" err="1"/>
              <a:t>thơ</a:t>
            </a:r>
            <a:r>
              <a:rPr lang="en-US" sz="2600" dirty="0"/>
              <a:t> / </a:t>
            </a:r>
            <a:r>
              <a:rPr lang="en-US" sz="2600" dirty="0" err="1"/>
              <a:t>chứng</a:t>
            </a:r>
            <a:r>
              <a:rPr lang="en-US" sz="2600" dirty="0"/>
              <a:t> </a:t>
            </a:r>
            <a:r>
              <a:rPr lang="en-US" sz="2600" dirty="0" err="1"/>
              <a:t>kiến</a:t>
            </a:r>
            <a:r>
              <a:rPr lang="en-US" sz="2600" dirty="0"/>
              <a:t> </a:t>
            </a:r>
            <a:r>
              <a:rPr lang="en-US" sz="2600" dirty="0" err="1"/>
              <a:t>một</a:t>
            </a:r>
            <a:r>
              <a:rPr lang="en-US" sz="2600" dirty="0"/>
              <a:t> </a:t>
            </a:r>
            <a:r>
              <a:rPr lang="en-US" sz="2600" dirty="0" err="1"/>
              <a:t>sự</a:t>
            </a:r>
            <a:r>
              <a:rPr lang="en-US" sz="2600" dirty="0"/>
              <a:t> </a:t>
            </a:r>
            <a:r>
              <a:rPr lang="en-US" sz="2600" dirty="0" err="1"/>
              <a:t>việc</a:t>
            </a:r>
            <a:r>
              <a:rPr lang="en-US" sz="2600" dirty="0"/>
              <a:t>; </a:t>
            </a:r>
            <a:r>
              <a:rPr lang="en-US" sz="2600" dirty="0" err="1"/>
              <a:t>nêu</a:t>
            </a:r>
            <a:r>
              <a:rPr lang="en-US" sz="2600" dirty="0"/>
              <a:t> ý </a:t>
            </a:r>
            <a:r>
              <a:rPr lang="en-US" sz="2600" dirty="0" err="1"/>
              <a:t>kiến</a:t>
            </a:r>
            <a:r>
              <a:rPr lang="en-US" sz="2600" dirty="0"/>
              <a:t> </a:t>
            </a:r>
            <a:r>
              <a:rPr lang="en-US" sz="2600" dirty="0" err="1"/>
              <a:t>về</a:t>
            </a:r>
            <a:r>
              <a:rPr lang="en-US" sz="2600" dirty="0"/>
              <a:t> </a:t>
            </a:r>
            <a:r>
              <a:rPr lang="en-US" sz="2600" dirty="0" err="1"/>
              <a:t>một</a:t>
            </a:r>
            <a:r>
              <a:rPr lang="en-US" sz="2600" dirty="0"/>
              <a:t> </a:t>
            </a:r>
            <a:r>
              <a:rPr lang="en-US" sz="2600" dirty="0" err="1"/>
              <a:t>vấn</a:t>
            </a:r>
            <a:r>
              <a:rPr lang="en-US" sz="2600" dirty="0"/>
              <a:t> </a:t>
            </a:r>
            <a:r>
              <a:rPr lang="en-US" sz="2600" dirty="0" err="1"/>
              <a:t>đề</a:t>
            </a:r>
            <a:r>
              <a:rPr lang="en-US" sz="2600" dirty="0"/>
              <a:t> </a:t>
            </a:r>
            <a:r>
              <a:rPr lang="en-US" sz="2600" dirty="0" err="1"/>
              <a:t>đơn</a:t>
            </a:r>
            <a:r>
              <a:rPr lang="en-US" sz="2600" dirty="0"/>
              <a:t> </a:t>
            </a:r>
            <a:r>
              <a:rPr lang="en-US" sz="2600" dirty="0" err="1"/>
              <a:t>giản</a:t>
            </a:r>
            <a:r>
              <a:rPr lang="en-US" sz="2600" dirty="0"/>
              <a:t>.</a:t>
            </a:r>
            <a:endParaRPr lang="en-US" sz="2600" dirty="0"/>
          </a:p>
          <a:p>
            <a:pPr marL="0" indent="0" algn="just">
              <a:buNone/>
            </a:pPr>
            <a:r>
              <a:rPr lang="en-US" sz="2600" dirty="0"/>
              <a:t>+ </a:t>
            </a:r>
            <a:r>
              <a:rPr lang="en-US" sz="2600" dirty="0" err="1"/>
              <a:t>Viết</a:t>
            </a:r>
            <a:r>
              <a:rPr lang="en-US" sz="2600" dirty="0"/>
              <a:t> </a:t>
            </a:r>
            <a:r>
              <a:rPr lang="en-US" sz="2600" dirty="0" err="1"/>
              <a:t>một</a:t>
            </a:r>
            <a:r>
              <a:rPr lang="en-US" sz="2600" dirty="0"/>
              <a:t> </a:t>
            </a:r>
            <a:r>
              <a:rPr lang="en-US" sz="2600" dirty="0" err="1"/>
              <a:t>số</a:t>
            </a:r>
            <a:r>
              <a:rPr lang="en-US" sz="2600" dirty="0"/>
              <a:t> </a:t>
            </a:r>
            <a:r>
              <a:rPr lang="en-US" sz="2600" dirty="0" err="1"/>
              <a:t>kiểu</a:t>
            </a:r>
            <a:r>
              <a:rPr lang="en-US" sz="2600" dirty="0"/>
              <a:t> </a:t>
            </a:r>
            <a:r>
              <a:rPr lang="en-US" sz="2600" dirty="0" err="1"/>
              <a:t>văn</a:t>
            </a:r>
            <a:r>
              <a:rPr lang="en-US" sz="2600" dirty="0"/>
              <a:t> </a:t>
            </a:r>
            <a:r>
              <a:rPr lang="en-US" sz="2600" dirty="0" err="1"/>
              <a:t>bản</a:t>
            </a:r>
            <a:r>
              <a:rPr lang="en-US" sz="2600" dirty="0"/>
              <a:t> </a:t>
            </a:r>
            <a:r>
              <a:rPr lang="en-US" sz="2600" dirty="0" err="1"/>
              <a:t>như</a:t>
            </a:r>
            <a:r>
              <a:rPr lang="en-US" sz="2600" dirty="0"/>
              <a:t>: </a:t>
            </a:r>
            <a:r>
              <a:rPr lang="en-US" sz="2600" dirty="0" err="1"/>
              <a:t>bản</a:t>
            </a:r>
            <a:r>
              <a:rPr lang="en-US" sz="2600" dirty="0"/>
              <a:t> </a:t>
            </a:r>
            <a:r>
              <a:rPr lang="en-US" sz="2600" dirty="0" err="1"/>
              <a:t>tự</a:t>
            </a:r>
            <a:r>
              <a:rPr lang="en-US" sz="2600" dirty="0"/>
              <a:t> </a:t>
            </a:r>
            <a:r>
              <a:rPr lang="en-US" sz="2600" dirty="0" err="1"/>
              <a:t>thuật</a:t>
            </a:r>
            <a:r>
              <a:rPr lang="en-US" sz="2600" dirty="0"/>
              <a:t>, tin </a:t>
            </a:r>
            <a:r>
              <a:rPr lang="en-US" sz="2600" dirty="0" err="1"/>
              <a:t>nhắn</a:t>
            </a:r>
            <a:r>
              <a:rPr lang="en-US" sz="2600" dirty="0"/>
              <a:t>, </a:t>
            </a:r>
            <a:r>
              <a:rPr lang="en-US" sz="2600" dirty="0" err="1"/>
              <a:t>giấy</a:t>
            </a:r>
            <a:r>
              <a:rPr lang="en-US" sz="2600" dirty="0"/>
              <a:t> </a:t>
            </a:r>
            <a:r>
              <a:rPr lang="en-US" sz="2600" dirty="0" err="1"/>
              <a:t>mời</a:t>
            </a:r>
            <a:r>
              <a:rPr lang="en-US" sz="2600" dirty="0"/>
              <a:t>, </a:t>
            </a:r>
            <a:r>
              <a:rPr lang="en-US" sz="2600" dirty="0" err="1"/>
              <a:t>thời</a:t>
            </a:r>
            <a:r>
              <a:rPr lang="en-US" sz="2600" dirty="0"/>
              <a:t> </a:t>
            </a:r>
            <a:r>
              <a:rPr lang="en-US" sz="2600" dirty="0" err="1"/>
              <a:t>gian</a:t>
            </a:r>
            <a:r>
              <a:rPr lang="en-US" sz="2600" dirty="0"/>
              <a:t> </a:t>
            </a:r>
            <a:r>
              <a:rPr lang="en-US" sz="2600" dirty="0" err="1"/>
              <a:t>biểu</a:t>
            </a:r>
            <a:r>
              <a:rPr lang="en-US" sz="2600" dirty="0"/>
              <a:t>, </a:t>
            </a:r>
            <a:r>
              <a:rPr lang="en-US" sz="2600" dirty="0" err="1"/>
              <a:t>đơn</a:t>
            </a:r>
            <a:r>
              <a:rPr lang="en-US" sz="2600" dirty="0"/>
              <a:t> </a:t>
            </a:r>
            <a:r>
              <a:rPr lang="en-US" sz="2600" dirty="0" err="1"/>
              <a:t>từ</a:t>
            </a:r>
            <a:r>
              <a:rPr lang="en-US" sz="2600" dirty="0"/>
              <a:t>,...</a:t>
            </a:r>
            <a:endParaRPr lang="en-US" sz="2600" dirty="0"/>
          </a:p>
          <a:p>
            <a:pPr marL="0" indent="0" algn="just">
              <a:buNone/>
            </a:pPr>
            <a:r>
              <a:rPr lang="en-US" sz="2600" dirty="0"/>
              <a:t> </a:t>
            </a:r>
            <a:r>
              <a:rPr lang="en-US" sz="2600" dirty="0" err="1"/>
              <a:t>Bước</a:t>
            </a:r>
            <a:r>
              <a:rPr lang="en-US" sz="2600" dirty="0"/>
              <a:t> </a:t>
            </a:r>
            <a:r>
              <a:rPr lang="en-US" sz="2600" dirty="0" err="1"/>
              <a:t>đầu</a:t>
            </a:r>
            <a:r>
              <a:rPr lang="en-US" sz="2600" dirty="0"/>
              <a:t> </a:t>
            </a:r>
            <a:r>
              <a:rPr lang="en-US" sz="2600" dirty="0" err="1"/>
              <a:t>biết</a:t>
            </a:r>
            <a:r>
              <a:rPr lang="en-US" sz="2600" dirty="0"/>
              <a:t> </a:t>
            </a:r>
            <a:r>
              <a:rPr lang="en-US" sz="2600" dirty="0" err="1"/>
              <a:t>viết</a:t>
            </a:r>
            <a:r>
              <a:rPr lang="en-US" sz="2600" dirty="0"/>
              <a:t> </a:t>
            </a:r>
            <a:r>
              <a:rPr lang="en-US" sz="2600" dirty="0" err="1"/>
              <a:t>theo</a:t>
            </a:r>
            <a:r>
              <a:rPr lang="en-US" sz="2600" dirty="0"/>
              <a:t> </a:t>
            </a:r>
            <a:r>
              <a:rPr lang="en-US" sz="2600" dirty="0" err="1"/>
              <a:t>quy</a:t>
            </a:r>
            <a:r>
              <a:rPr lang="en-US" sz="2600" dirty="0"/>
              <a:t> </a:t>
            </a:r>
            <a:r>
              <a:rPr lang="en-US" sz="2600" dirty="0" err="1"/>
              <a:t>trình</a:t>
            </a:r>
            <a:r>
              <a:rPr lang="en-US" sz="2600" dirty="0"/>
              <a:t>; </a:t>
            </a:r>
            <a:r>
              <a:rPr lang="en-US" sz="2600" dirty="0" err="1"/>
              <a:t>bài</a:t>
            </a:r>
            <a:r>
              <a:rPr lang="en-US" sz="2600" dirty="0"/>
              <a:t> </a:t>
            </a:r>
            <a:r>
              <a:rPr lang="en-US" sz="2600" dirty="0" err="1"/>
              <a:t>viết</a:t>
            </a:r>
            <a:r>
              <a:rPr lang="en-US" sz="2600" dirty="0"/>
              <a:t> </a:t>
            </a:r>
            <a:r>
              <a:rPr lang="en-US" sz="2600" dirty="0" err="1"/>
              <a:t>cần</a:t>
            </a:r>
            <a:r>
              <a:rPr lang="en-US" sz="2600" dirty="0"/>
              <a:t> </a:t>
            </a:r>
            <a:r>
              <a:rPr lang="en-US" sz="2600" dirty="0" err="1"/>
              <a:t>có</a:t>
            </a:r>
            <a:r>
              <a:rPr lang="en-US" sz="2600" dirty="0"/>
              <a:t> </a:t>
            </a:r>
            <a:r>
              <a:rPr lang="en-US" sz="2600" dirty="0" err="1"/>
              <a:t>đủ</a:t>
            </a:r>
            <a:r>
              <a:rPr lang="en-US" sz="2600" dirty="0"/>
              <a:t> </a:t>
            </a:r>
            <a:r>
              <a:rPr lang="en-US" sz="2600" dirty="0" err="1"/>
              <a:t>ba</a:t>
            </a:r>
            <a:r>
              <a:rPr lang="en-US" sz="2600" dirty="0"/>
              <a:t> </a:t>
            </a:r>
            <a:r>
              <a:rPr lang="en-US" sz="2600" dirty="0" err="1"/>
              <a:t>phần</a:t>
            </a:r>
            <a:r>
              <a:rPr lang="en-US" sz="2600" dirty="0"/>
              <a:t> (</a:t>
            </a:r>
            <a:r>
              <a:rPr lang="en-US" sz="2600" dirty="0" err="1"/>
              <a:t>mở</a:t>
            </a:r>
            <a:r>
              <a:rPr lang="en-US" sz="2600" dirty="0"/>
              <a:t> </a:t>
            </a:r>
            <a:r>
              <a:rPr lang="en-US" sz="2600" dirty="0" err="1"/>
              <a:t>bài</a:t>
            </a:r>
            <a:r>
              <a:rPr lang="en-US" sz="2600" dirty="0"/>
              <a:t>, </a:t>
            </a:r>
            <a:r>
              <a:rPr lang="en-US" sz="2600" dirty="0" err="1"/>
              <a:t>thân</a:t>
            </a:r>
            <a:r>
              <a:rPr lang="en-US" sz="2600" dirty="0"/>
              <a:t> </a:t>
            </a:r>
            <a:r>
              <a:rPr lang="en-US" sz="2600" dirty="0" err="1"/>
              <a:t>bài</a:t>
            </a:r>
            <a:r>
              <a:rPr lang="en-US" sz="2600" dirty="0"/>
              <a:t>, </a:t>
            </a:r>
            <a:r>
              <a:rPr lang="en-US" sz="2600" dirty="0" err="1"/>
              <a:t>kết</a:t>
            </a:r>
            <a:r>
              <a:rPr lang="en-US" sz="2600" dirty="0"/>
              <a:t> </a:t>
            </a:r>
            <a:r>
              <a:rPr lang="en-US" sz="2600" dirty="0" err="1"/>
              <a:t>bài</a:t>
            </a:r>
            <a:r>
              <a:rPr lang="en-US" sz="2600" dirty="0"/>
              <a:t>).</a:t>
            </a:r>
            <a:endParaRPr lang="en-US" sz="2600" dirty="0"/>
          </a:p>
          <a:p>
            <a:pPr marL="0" indent="0">
              <a:buNone/>
            </a:pPr>
            <a:endParaRPr lang="en-US" sz="2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93486"/>
            <a:ext cx="10515600" cy="5683477"/>
          </a:xfrm>
        </p:spPr>
        <p:txBody>
          <a:bodyPr/>
          <a:lstStyle/>
          <a:p>
            <a:pPr algn="just"/>
            <a:r>
              <a:rPr lang="en-US" b="1" dirty="0" err="1">
                <a:solidFill>
                  <a:srgbClr val="C00000"/>
                </a:solidFill>
              </a:rPr>
              <a:t>NÓI</a:t>
            </a:r>
            <a:r>
              <a:rPr lang="en-US" b="1" dirty="0">
                <a:solidFill>
                  <a:srgbClr val="C00000"/>
                </a:solidFill>
              </a:rPr>
              <a:t> </a:t>
            </a:r>
            <a:r>
              <a:rPr lang="en-US" b="1" dirty="0" err="1">
                <a:solidFill>
                  <a:srgbClr val="C00000"/>
                </a:solidFill>
              </a:rPr>
              <a:t>VÀ</a:t>
            </a:r>
            <a:r>
              <a:rPr lang="en-US" b="1" dirty="0">
                <a:solidFill>
                  <a:srgbClr val="C00000"/>
                </a:solidFill>
              </a:rPr>
              <a:t> NGHE</a:t>
            </a:r>
            <a:endParaRPr lang="en-US" b="1" dirty="0">
              <a:solidFill>
                <a:srgbClr val="C00000"/>
              </a:solidFill>
            </a:endParaRPr>
          </a:p>
          <a:p>
            <a:pPr marL="0" indent="0" algn="just">
              <a:buNone/>
            </a:pPr>
            <a:r>
              <a:rPr lang="en-US" dirty="0"/>
              <a:t>- </a:t>
            </a:r>
            <a:r>
              <a:rPr lang="en-US" dirty="0" err="1"/>
              <a:t>Trình</a:t>
            </a:r>
            <a:r>
              <a:rPr lang="en-US" dirty="0"/>
              <a:t> </a:t>
            </a:r>
            <a:r>
              <a:rPr lang="en-US" dirty="0" err="1"/>
              <a:t>bày</a:t>
            </a:r>
            <a:r>
              <a:rPr lang="en-US" dirty="0"/>
              <a:t> </a:t>
            </a:r>
            <a:r>
              <a:rPr lang="en-US" dirty="0" err="1"/>
              <a:t>dễ</a:t>
            </a:r>
            <a:r>
              <a:rPr lang="en-US" dirty="0"/>
              <a:t> </a:t>
            </a:r>
            <a:r>
              <a:rPr lang="en-US" dirty="0" err="1"/>
              <a:t>hiểu</a:t>
            </a:r>
            <a:r>
              <a:rPr lang="en-US" dirty="0"/>
              <a:t> </a:t>
            </a:r>
            <a:r>
              <a:rPr lang="en-US" dirty="0" err="1"/>
              <a:t>các</a:t>
            </a:r>
            <a:r>
              <a:rPr lang="en-US" dirty="0"/>
              <a:t> ý </a:t>
            </a:r>
            <a:r>
              <a:rPr lang="en-US" dirty="0" err="1"/>
              <a:t>tưởng</a:t>
            </a:r>
            <a:r>
              <a:rPr lang="en-US" dirty="0"/>
              <a:t> </a:t>
            </a:r>
            <a:r>
              <a:rPr lang="en-US" dirty="0" err="1"/>
              <a:t>và</a:t>
            </a:r>
            <a:r>
              <a:rPr lang="en-US" dirty="0"/>
              <a:t> </a:t>
            </a:r>
            <a:r>
              <a:rPr lang="en-US" dirty="0" err="1"/>
              <a:t>cảm</a:t>
            </a:r>
            <a:r>
              <a:rPr lang="en-US" dirty="0"/>
              <a:t> </a:t>
            </a:r>
            <a:r>
              <a:rPr lang="en-US" dirty="0" err="1"/>
              <a:t>xúc</a:t>
            </a:r>
            <a:r>
              <a:rPr lang="en-US" dirty="0"/>
              <a:t>; </a:t>
            </a:r>
            <a:r>
              <a:rPr lang="en-US" dirty="0" err="1"/>
              <a:t>bước</a:t>
            </a:r>
            <a:r>
              <a:rPr lang="en-US" dirty="0"/>
              <a:t> </a:t>
            </a:r>
            <a:r>
              <a:rPr lang="en-US" dirty="0" err="1"/>
              <a:t>đầu</a:t>
            </a:r>
            <a:r>
              <a:rPr lang="en-US" dirty="0"/>
              <a:t> </a:t>
            </a:r>
            <a:r>
              <a:rPr lang="en-US" dirty="0" err="1"/>
              <a:t>biết</a:t>
            </a:r>
            <a:r>
              <a:rPr lang="en-US" dirty="0"/>
              <a:t> </a:t>
            </a:r>
            <a:r>
              <a:rPr lang="en-US" dirty="0" err="1"/>
              <a:t>sử</a:t>
            </a:r>
            <a:r>
              <a:rPr lang="en-US" dirty="0"/>
              <a:t> </a:t>
            </a:r>
            <a:r>
              <a:rPr lang="en-US" dirty="0" err="1"/>
              <a:t>dụng</a:t>
            </a:r>
            <a:r>
              <a:rPr lang="en-US" dirty="0"/>
              <a:t> </a:t>
            </a:r>
            <a:r>
              <a:rPr lang="en-US" dirty="0" err="1"/>
              <a:t>cử</a:t>
            </a:r>
            <a:r>
              <a:rPr lang="en-US" dirty="0"/>
              <a:t> </a:t>
            </a:r>
            <a:r>
              <a:rPr lang="en-US" dirty="0" err="1"/>
              <a:t>chỉ</a:t>
            </a:r>
            <a:r>
              <a:rPr lang="en-US" dirty="0"/>
              <a:t>, </a:t>
            </a:r>
            <a:r>
              <a:rPr lang="en-US" dirty="0" err="1"/>
              <a:t>điệu</a:t>
            </a:r>
            <a:r>
              <a:rPr lang="en-US" dirty="0"/>
              <a:t> </a:t>
            </a:r>
            <a:r>
              <a:rPr lang="en-US" dirty="0" err="1"/>
              <a:t>bộ</a:t>
            </a:r>
            <a:r>
              <a:rPr lang="en-US" dirty="0"/>
              <a:t> </a:t>
            </a:r>
            <a:r>
              <a:rPr lang="en-US" dirty="0" err="1"/>
              <a:t>thích</a:t>
            </a:r>
            <a:r>
              <a:rPr lang="en-US" dirty="0"/>
              <a:t> </a:t>
            </a:r>
            <a:r>
              <a:rPr lang="en-US" dirty="0" err="1"/>
              <a:t>hợp</a:t>
            </a:r>
            <a:r>
              <a:rPr lang="en-US" dirty="0"/>
              <a:t> </a:t>
            </a:r>
            <a:r>
              <a:rPr lang="en-US" dirty="0" err="1"/>
              <a:t>khi</a:t>
            </a:r>
            <a:r>
              <a:rPr lang="en-US" dirty="0"/>
              <a:t> </a:t>
            </a:r>
            <a:r>
              <a:rPr lang="en-US" dirty="0" err="1"/>
              <a:t>nói</a:t>
            </a:r>
            <a:r>
              <a:rPr lang="en-US" dirty="0"/>
              <a:t>.</a:t>
            </a:r>
            <a:endParaRPr lang="en-US" dirty="0"/>
          </a:p>
          <a:p>
            <a:pPr marL="0" indent="0" algn="just">
              <a:buNone/>
            </a:pPr>
            <a:r>
              <a:rPr lang="en-US" dirty="0"/>
              <a:t>- </a:t>
            </a:r>
            <a:r>
              <a:rPr lang="en-US" dirty="0" err="1"/>
              <a:t>Kể</a:t>
            </a:r>
            <a:r>
              <a:rPr lang="en-US" dirty="0"/>
              <a:t> </a:t>
            </a:r>
            <a:r>
              <a:rPr lang="en-US" dirty="0" err="1"/>
              <a:t>lại</a:t>
            </a:r>
            <a:r>
              <a:rPr lang="en-US" dirty="0"/>
              <a:t> </a:t>
            </a:r>
            <a:r>
              <a:rPr lang="en-US" dirty="0" err="1"/>
              <a:t>được</a:t>
            </a:r>
            <a:r>
              <a:rPr lang="en-US" dirty="0"/>
              <a:t> </a:t>
            </a:r>
            <a:r>
              <a:rPr lang="en-US" dirty="0" err="1"/>
              <a:t>một</a:t>
            </a:r>
            <a:r>
              <a:rPr lang="en-US" dirty="0"/>
              <a:t> </a:t>
            </a:r>
            <a:r>
              <a:rPr lang="en-US" dirty="0" err="1"/>
              <a:t>cách</a:t>
            </a:r>
            <a:r>
              <a:rPr lang="en-US" dirty="0"/>
              <a:t> </a:t>
            </a:r>
            <a:r>
              <a:rPr lang="en-US" dirty="0" err="1"/>
              <a:t>rõ</a:t>
            </a:r>
            <a:r>
              <a:rPr lang="en-US" dirty="0"/>
              <a:t> </a:t>
            </a:r>
            <a:r>
              <a:rPr lang="en-US" dirty="0" err="1"/>
              <a:t>ràng</a:t>
            </a:r>
            <a:r>
              <a:rPr lang="en-US" dirty="0"/>
              <a:t> </a:t>
            </a:r>
            <a:r>
              <a:rPr lang="en-US" dirty="0" err="1"/>
              <a:t>câu</a:t>
            </a:r>
            <a:r>
              <a:rPr lang="en-US" dirty="0"/>
              <a:t> </a:t>
            </a:r>
            <a:r>
              <a:rPr lang="en-US" dirty="0" err="1"/>
              <a:t>chuyện</a:t>
            </a:r>
            <a:r>
              <a:rPr lang="en-US" dirty="0"/>
              <a:t> </a:t>
            </a:r>
            <a:r>
              <a:rPr lang="en-US" dirty="0" err="1"/>
              <a:t>đã</a:t>
            </a:r>
            <a:r>
              <a:rPr lang="en-US" dirty="0"/>
              <a:t> </a:t>
            </a:r>
            <a:r>
              <a:rPr lang="en-US" dirty="0" err="1"/>
              <a:t>đọc</a:t>
            </a:r>
            <a:r>
              <a:rPr lang="en-US" dirty="0"/>
              <a:t>, </a:t>
            </a:r>
            <a:r>
              <a:rPr lang="en-US" dirty="0" err="1"/>
              <a:t>đã</a:t>
            </a:r>
            <a:r>
              <a:rPr lang="en-US" dirty="0"/>
              <a:t> </a:t>
            </a:r>
            <a:r>
              <a:rPr lang="en-US" dirty="0" err="1"/>
              <a:t>nghe</a:t>
            </a:r>
            <a:r>
              <a:rPr lang="en-US" dirty="0"/>
              <a:t>; </a:t>
            </a:r>
            <a:r>
              <a:rPr lang="en-US" dirty="0" err="1"/>
              <a:t>biết</a:t>
            </a:r>
            <a:r>
              <a:rPr lang="en-US" dirty="0"/>
              <a:t> chia </a:t>
            </a:r>
            <a:r>
              <a:rPr lang="en-US" dirty="0" err="1"/>
              <a:t>sẻ</a:t>
            </a:r>
            <a:r>
              <a:rPr lang="en-US" dirty="0"/>
              <a:t>, </a:t>
            </a:r>
            <a:r>
              <a:rPr lang="en-US" dirty="0" err="1"/>
              <a:t>trao</a:t>
            </a:r>
            <a:r>
              <a:rPr lang="en-US" dirty="0"/>
              <a:t> </a:t>
            </a:r>
            <a:r>
              <a:rPr lang="en-US" dirty="0" err="1"/>
              <a:t>đổi</a:t>
            </a:r>
            <a:r>
              <a:rPr lang="en-US" dirty="0"/>
              <a:t> </a:t>
            </a:r>
            <a:r>
              <a:rPr lang="en-US" dirty="0" err="1"/>
              <a:t>những</a:t>
            </a:r>
            <a:r>
              <a:rPr lang="en-US" dirty="0"/>
              <a:t> </a:t>
            </a:r>
            <a:r>
              <a:rPr lang="en-US" dirty="0" err="1"/>
              <a:t>cảm</a:t>
            </a:r>
            <a:r>
              <a:rPr lang="en-US" dirty="0"/>
              <a:t> </a:t>
            </a:r>
            <a:r>
              <a:rPr lang="en-US" dirty="0" err="1"/>
              <a:t>xúc</a:t>
            </a:r>
            <a:r>
              <a:rPr lang="en-US" dirty="0"/>
              <a:t>, </a:t>
            </a:r>
            <a:r>
              <a:rPr lang="en-US" dirty="0" err="1"/>
              <a:t>thái</a:t>
            </a:r>
            <a:r>
              <a:rPr lang="en-US" dirty="0"/>
              <a:t> </a:t>
            </a:r>
            <a:r>
              <a:rPr lang="en-US" dirty="0" err="1"/>
              <a:t>độ</a:t>
            </a:r>
            <a:r>
              <a:rPr lang="en-US" dirty="0"/>
              <a:t>, </a:t>
            </a:r>
            <a:r>
              <a:rPr lang="en-US" dirty="0" err="1"/>
              <a:t>suy</a:t>
            </a:r>
            <a:r>
              <a:rPr lang="en-US" dirty="0"/>
              <a:t> </a:t>
            </a:r>
            <a:r>
              <a:rPr lang="en-US" dirty="0" err="1"/>
              <a:t>nghĩ</a:t>
            </a:r>
            <a:r>
              <a:rPr lang="en-US" dirty="0"/>
              <a:t> </a:t>
            </a:r>
            <a:r>
              <a:rPr lang="en-US" dirty="0" err="1"/>
              <a:t>của</a:t>
            </a:r>
            <a:r>
              <a:rPr lang="en-US" dirty="0"/>
              <a:t> </a:t>
            </a:r>
            <a:r>
              <a:rPr lang="en-US" dirty="0" err="1"/>
              <a:t>mình</a:t>
            </a:r>
            <a:r>
              <a:rPr lang="en-US" dirty="0"/>
              <a:t> </a:t>
            </a:r>
            <a:r>
              <a:rPr lang="en-US" dirty="0" err="1"/>
              <a:t>đối</a:t>
            </a:r>
            <a:r>
              <a:rPr lang="en-US" dirty="0"/>
              <a:t> </a:t>
            </a:r>
            <a:r>
              <a:rPr lang="en-US" dirty="0" err="1"/>
              <a:t>với</a:t>
            </a:r>
            <a:r>
              <a:rPr lang="en-US" dirty="0"/>
              <a:t> </a:t>
            </a:r>
            <a:r>
              <a:rPr lang="en-US" dirty="0" err="1"/>
              <a:t>những</a:t>
            </a:r>
            <a:r>
              <a:rPr lang="en-US" dirty="0"/>
              <a:t> </a:t>
            </a:r>
            <a:r>
              <a:rPr lang="en-US" dirty="0" err="1"/>
              <a:t>vấn</a:t>
            </a:r>
            <a:r>
              <a:rPr lang="en-US" dirty="0"/>
              <a:t> </a:t>
            </a:r>
            <a:r>
              <a:rPr lang="en-US" dirty="0" err="1"/>
              <a:t>đề</a:t>
            </a:r>
            <a:r>
              <a:rPr lang="en-US" dirty="0"/>
              <a:t> </a:t>
            </a:r>
            <a:r>
              <a:rPr lang="en-US" dirty="0" err="1"/>
              <a:t>được</a:t>
            </a:r>
            <a:r>
              <a:rPr lang="en-US" dirty="0"/>
              <a:t> </a:t>
            </a:r>
            <a:r>
              <a:rPr lang="en-US" dirty="0" err="1"/>
              <a:t>nói</a:t>
            </a:r>
            <a:r>
              <a:rPr lang="en-US" dirty="0"/>
              <a:t> </a:t>
            </a:r>
            <a:r>
              <a:rPr lang="en-US" dirty="0" err="1"/>
              <a:t>đến</a:t>
            </a:r>
            <a:r>
              <a:rPr lang="en-US" dirty="0"/>
              <a:t>.</a:t>
            </a:r>
            <a:endParaRPr lang="en-US" dirty="0"/>
          </a:p>
          <a:p>
            <a:pPr marL="0" indent="0" algn="just">
              <a:buNone/>
            </a:pPr>
            <a:r>
              <a:rPr lang="en-US" dirty="0"/>
              <a:t>- </a:t>
            </a:r>
            <a:r>
              <a:rPr lang="en-US" dirty="0" err="1"/>
              <a:t>Thuyết</a:t>
            </a:r>
            <a:r>
              <a:rPr lang="en-US" dirty="0"/>
              <a:t> </a:t>
            </a:r>
            <a:r>
              <a:rPr lang="en-US" dirty="0" err="1"/>
              <a:t>minh</a:t>
            </a:r>
            <a:r>
              <a:rPr lang="en-US" dirty="0"/>
              <a:t> </a:t>
            </a:r>
            <a:r>
              <a:rPr lang="en-US" dirty="0" err="1"/>
              <a:t>về</a:t>
            </a:r>
            <a:r>
              <a:rPr lang="en-US" dirty="0"/>
              <a:t> </a:t>
            </a:r>
            <a:r>
              <a:rPr lang="en-US" dirty="0" err="1"/>
              <a:t>một</a:t>
            </a:r>
            <a:r>
              <a:rPr lang="en-US" dirty="0"/>
              <a:t> </a:t>
            </a:r>
            <a:r>
              <a:rPr lang="en-US" dirty="0" err="1"/>
              <a:t>đối</a:t>
            </a:r>
            <a:r>
              <a:rPr lang="en-US" dirty="0"/>
              <a:t> </a:t>
            </a:r>
            <a:r>
              <a:rPr lang="en-US" dirty="0" err="1"/>
              <a:t>tượng</a:t>
            </a:r>
            <a:r>
              <a:rPr lang="en-US" dirty="0"/>
              <a:t> hay </a:t>
            </a:r>
            <a:r>
              <a:rPr lang="en-US" dirty="0" err="1"/>
              <a:t>quy</a:t>
            </a:r>
            <a:r>
              <a:rPr lang="en-US" dirty="0"/>
              <a:t> </a:t>
            </a:r>
            <a:r>
              <a:rPr lang="en-US" dirty="0" err="1"/>
              <a:t>trình</a:t>
            </a:r>
            <a:r>
              <a:rPr lang="en-US" dirty="0"/>
              <a:t> </a:t>
            </a:r>
            <a:r>
              <a:rPr lang="en-US" dirty="0" err="1"/>
              <a:t>đơn</a:t>
            </a:r>
            <a:r>
              <a:rPr lang="en-US" dirty="0"/>
              <a:t> </a:t>
            </a:r>
            <a:r>
              <a:rPr lang="en-US" dirty="0" err="1"/>
              <a:t>giản</a:t>
            </a:r>
            <a:r>
              <a:rPr lang="en-US" dirty="0"/>
              <a:t>.</a:t>
            </a:r>
            <a:endParaRPr lang="en-US" dirty="0"/>
          </a:p>
          <a:p>
            <a:pPr marL="0" indent="0" algn="just">
              <a:buNone/>
            </a:pPr>
            <a:r>
              <a:rPr lang="en-US" dirty="0"/>
              <a:t>- Nghe </a:t>
            </a:r>
            <a:r>
              <a:rPr lang="en-US" dirty="0" err="1"/>
              <a:t>hiểu</a:t>
            </a:r>
            <a:r>
              <a:rPr lang="en-US" dirty="0"/>
              <a:t> </a:t>
            </a:r>
            <a:r>
              <a:rPr lang="en-US" dirty="0" err="1"/>
              <a:t>với</a:t>
            </a:r>
            <a:r>
              <a:rPr lang="en-US" dirty="0"/>
              <a:t> </a:t>
            </a:r>
            <a:r>
              <a:rPr lang="en-US" dirty="0" err="1"/>
              <a:t>thái</a:t>
            </a:r>
            <a:r>
              <a:rPr lang="en-US" dirty="0"/>
              <a:t> </a:t>
            </a:r>
            <a:r>
              <a:rPr lang="en-US" dirty="0" err="1"/>
              <a:t>độ</a:t>
            </a:r>
            <a:r>
              <a:rPr lang="en-US" dirty="0"/>
              <a:t> </a:t>
            </a:r>
            <a:r>
              <a:rPr lang="en-US" dirty="0" err="1"/>
              <a:t>phù</a:t>
            </a:r>
            <a:r>
              <a:rPr lang="en-US" dirty="0"/>
              <a:t> </a:t>
            </a:r>
            <a:r>
              <a:rPr lang="en-US" dirty="0" err="1"/>
              <a:t>hợp</a:t>
            </a:r>
            <a:r>
              <a:rPr lang="en-US" dirty="0"/>
              <a:t> </a:t>
            </a:r>
            <a:r>
              <a:rPr lang="en-US" dirty="0" err="1"/>
              <a:t>và</a:t>
            </a:r>
            <a:r>
              <a:rPr lang="en-US" dirty="0"/>
              <a:t> </a:t>
            </a:r>
            <a:r>
              <a:rPr lang="en-US" dirty="0" err="1"/>
              <a:t>nắm</a:t>
            </a:r>
            <a:r>
              <a:rPr lang="en-US" dirty="0"/>
              <a:t> </a:t>
            </a:r>
            <a:r>
              <a:rPr lang="en-US" dirty="0" err="1"/>
              <a:t>được</a:t>
            </a:r>
            <a:r>
              <a:rPr lang="en-US" dirty="0"/>
              <a:t> </a:t>
            </a:r>
            <a:r>
              <a:rPr lang="en-US" dirty="0" err="1"/>
              <a:t>nội</a:t>
            </a:r>
            <a:r>
              <a:rPr lang="en-US" dirty="0"/>
              <a:t> dung </a:t>
            </a:r>
            <a:r>
              <a:rPr lang="en-US" dirty="0" err="1"/>
              <a:t>cơ</a:t>
            </a:r>
            <a:r>
              <a:rPr lang="en-US" dirty="0"/>
              <a:t> </a:t>
            </a:r>
            <a:r>
              <a:rPr lang="en-US" dirty="0" err="1"/>
              <a:t>bản</a:t>
            </a:r>
            <a:r>
              <a:rPr lang="en-US" dirty="0"/>
              <a:t>; </a:t>
            </a:r>
            <a:r>
              <a:rPr lang="en-US" dirty="0" err="1"/>
              <a:t>nhận</a:t>
            </a:r>
            <a:r>
              <a:rPr lang="en-US" dirty="0"/>
              <a:t> </a:t>
            </a:r>
            <a:r>
              <a:rPr lang="en-US" dirty="0" err="1"/>
              <a:t>biết</a:t>
            </a:r>
            <a:r>
              <a:rPr lang="en-US" dirty="0"/>
              <a:t> </a:t>
            </a:r>
            <a:r>
              <a:rPr lang="en-US" dirty="0" err="1"/>
              <a:t>được</a:t>
            </a:r>
            <a:r>
              <a:rPr lang="en-US" dirty="0"/>
              <a:t> </a:t>
            </a:r>
            <a:r>
              <a:rPr lang="en-US" dirty="0" err="1"/>
              <a:t>cảm</a:t>
            </a:r>
            <a:r>
              <a:rPr lang="en-US" dirty="0"/>
              <a:t> </a:t>
            </a:r>
            <a:r>
              <a:rPr lang="en-US" dirty="0" err="1"/>
              <a:t>xúc</a:t>
            </a:r>
            <a:r>
              <a:rPr lang="en-US" dirty="0"/>
              <a:t> </a:t>
            </a:r>
            <a:r>
              <a:rPr lang="en-US" dirty="0" err="1"/>
              <a:t>của</a:t>
            </a:r>
            <a:r>
              <a:rPr lang="en-US" dirty="0"/>
              <a:t> </a:t>
            </a:r>
            <a:r>
              <a:rPr lang="en-US" dirty="0" err="1"/>
              <a:t>người</a:t>
            </a:r>
            <a:r>
              <a:rPr lang="en-US" dirty="0"/>
              <a:t> </a:t>
            </a:r>
            <a:r>
              <a:rPr lang="en-US" dirty="0" err="1"/>
              <a:t>nói</a:t>
            </a:r>
            <a:r>
              <a:rPr lang="en-US" dirty="0"/>
              <a:t>; </a:t>
            </a:r>
            <a:r>
              <a:rPr lang="en-US" dirty="0" err="1"/>
              <a:t>biết</a:t>
            </a:r>
            <a:r>
              <a:rPr lang="en-US" dirty="0"/>
              <a:t> </a:t>
            </a:r>
            <a:r>
              <a:rPr lang="en-US" dirty="0" err="1"/>
              <a:t>cách</a:t>
            </a:r>
            <a:r>
              <a:rPr lang="en-US" dirty="0"/>
              <a:t> </a:t>
            </a:r>
            <a:r>
              <a:rPr lang="en-US" dirty="0" err="1"/>
              <a:t>phản</a:t>
            </a:r>
            <a:r>
              <a:rPr lang="en-US" dirty="0"/>
              <a:t> </a:t>
            </a:r>
            <a:r>
              <a:rPr lang="en-US" dirty="0" err="1"/>
              <a:t>hồi</a:t>
            </a:r>
            <a:r>
              <a:rPr lang="en-US" dirty="0"/>
              <a:t> </a:t>
            </a:r>
            <a:r>
              <a:rPr lang="en-US" dirty="0" err="1"/>
              <a:t>những</a:t>
            </a:r>
            <a:r>
              <a:rPr lang="en-US" dirty="0"/>
              <a:t> </a:t>
            </a:r>
            <a:r>
              <a:rPr lang="en-US" dirty="0" err="1"/>
              <a:t>gì</a:t>
            </a:r>
            <a:r>
              <a:rPr lang="en-US" dirty="0"/>
              <a:t> </a:t>
            </a:r>
            <a:r>
              <a:rPr lang="en-US" dirty="0" err="1"/>
              <a:t>đã</a:t>
            </a:r>
            <a:r>
              <a:rPr lang="en-US" dirty="0"/>
              <a:t> </a:t>
            </a:r>
            <a:r>
              <a:rPr lang="en-US" dirty="0" err="1"/>
              <a:t>nghe</a:t>
            </a:r>
            <a:r>
              <a:rPr lang="en-US" dirty="0"/>
              <a:t>.</a:t>
            </a:r>
            <a:endParaRPr lang="en-US" dirty="0"/>
          </a:p>
          <a:p>
            <a:pPr marL="0" indent="0">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5286" y="562882"/>
            <a:ext cx="10515600" cy="4351338"/>
          </a:xfrm>
        </p:spPr>
        <p:txBody>
          <a:bodyPr/>
          <a:lstStyle/>
          <a:p>
            <a:pPr marL="0" indent="0" algn="just">
              <a:buNone/>
            </a:pPr>
            <a:r>
              <a:rPr lang="vi-VN" dirty="0">
                <a:latin typeface="Calibri" panose="020F0502020204030204" pitchFamily="34" charset="0"/>
                <a:cs typeface="Calibri" panose="020F0502020204030204" pitchFamily="34" charset="0"/>
              </a:rPr>
              <a:t>2</a:t>
            </a:r>
            <a:r>
              <a:rPr lang="en-US" dirty="0">
                <a:latin typeface="Calibri" panose="020F0502020204030204" pitchFamily="34" charset="0"/>
                <a:cs typeface="Calibri" panose="020F0502020204030204" pitchFamily="34" charset="0"/>
              </a:rPr>
              <a:t>.2. </a:t>
            </a:r>
            <a:r>
              <a:rPr lang="en-US" dirty="0" err="1">
                <a:latin typeface="Calibri" panose="020F0502020204030204" pitchFamily="34" charset="0"/>
                <a:cs typeface="Calibri" panose="020F0502020204030204" pitchFamily="34" charset="0"/>
              </a:rPr>
              <a:t>Năng</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lực</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văn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học</a:t>
            </a:r>
            <a:endParaRPr lang="en-US" dirty="0">
              <a:latin typeface="Calibri" panose="020F0502020204030204" pitchFamily="34" charset="0"/>
              <a:cs typeface="Calibri" panose="020F0502020204030204" pitchFamily="34" charset="0"/>
            </a:endParaRPr>
          </a:p>
          <a:p>
            <a:pPr algn="just"/>
            <a:r>
              <a:rPr lang="en-US" dirty="0" err="1">
                <a:latin typeface="Calibri" panose="020F0502020204030204" pitchFamily="34" charset="0"/>
                <a:cs typeface="Calibri" panose="020F0502020204030204" pitchFamily="34" charset="0"/>
              </a:rPr>
              <a:t>Phân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biệt</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văn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bản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truyện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và</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thơ</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đoạn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bài</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văn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xuôi</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và</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đoạn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bài</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văn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vần</a:t>
            </a:r>
            <a:r>
              <a:rPr lang="en-US" dirty="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pPr algn="just"/>
            <a:r>
              <a:rPr lang="en-US" dirty="0" err="1">
                <a:latin typeface="Calibri" panose="020F0502020204030204" pitchFamily="34" charset="0"/>
                <a:cs typeface="Calibri" panose="020F0502020204030204" pitchFamily="34" charset="0"/>
              </a:rPr>
              <a:t>Nhận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biết</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được</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nội</a:t>
            </a:r>
            <a:r>
              <a:rPr lang="en-US" dirty="0">
                <a:latin typeface="Calibri" panose="020F0502020204030204" pitchFamily="34" charset="0"/>
                <a:cs typeface="Calibri" panose="020F0502020204030204" pitchFamily="34" charset="0"/>
              </a:rPr>
              <a:t> dung </a:t>
            </a:r>
            <a:r>
              <a:rPr lang="en-US" dirty="0" err="1">
                <a:latin typeface="Calibri" panose="020F0502020204030204" pitchFamily="34" charset="0"/>
                <a:cs typeface="Calibri" panose="020F0502020204030204" pitchFamily="34" charset="0"/>
              </a:rPr>
              <a:t>văn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bản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và</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thái</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độ</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tình</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cảm</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của</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người</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viết</a:t>
            </a:r>
            <a:r>
              <a:rPr lang="en-US" dirty="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pPr algn="just"/>
            <a:r>
              <a:rPr lang="en-US" dirty="0" err="1">
                <a:latin typeface="Calibri" panose="020F0502020204030204" pitchFamily="34" charset="0"/>
                <a:cs typeface="Calibri" panose="020F0502020204030204" pitchFamily="34" charset="0"/>
              </a:rPr>
              <a:t>Bước</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đầu</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hiểu</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được</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tác</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dụng</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của</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một</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số</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yếu</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tố</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hình</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thức</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của</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văn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bản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văn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học</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ngôn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từ</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nhân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vật</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cốt</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truyện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vần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thơ</a:t>
            </a:r>
            <a:r>
              <a:rPr lang="en-US" dirty="0">
                <a:latin typeface="Calibri" panose="020F0502020204030204" pitchFamily="34" charset="0"/>
                <a:cs typeface="Calibri" panose="020F0502020204030204" pitchFamily="34" charset="0"/>
              </a:rPr>
              <a:t>, so </a:t>
            </a:r>
            <a:r>
              <a:rPr lang="en-US" dirty="0" err="1">
                <a:latin typeface="Calibri" panose="020F0502020204030204" pitchFamily="34" charset="0"/>
                <a:cs typeface="Calibri" panose="020F0502020204030204" pitchFamily="34" charset="0"/>
              </a:rPr>
              <a:t>sánh</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nhân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hoá</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Biết</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liên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tưởng</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tưởng</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tượng</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và</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diễn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đạt</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có</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tính</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văn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học</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trong</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viết</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và</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nói</a:t>
            </a:r>
            <a:r>
              <a:rPr lang="en-US" dirty="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5286" y="562882"/>
            <a:ext cx="10515600" cy="4351338"/>
          </a:xfrm>
        </p:spPr>
        <p:txBody>
          <a:bodyPr/>
          <a:lstStyle/>
          <a:p>
            <a:pPr marL="0" indent="0" algn="just">
              <a:buNone/>
            </a:pPr>
            <a:r>
              <a:rPr lang="vi-VN" dirty="0">
                <a:latin typeface="Calibri" panose="020F0502020204030204" pitchFamily="34" charset="0"/>
                <a:cs typeface="Calibri" panose="020F0502020204030204" pitchFamily="34" charset="0"/>
              </a:rPr>
              <a:t>2</a:t>
            </a:r>
            <a:r>
              <a:rPr lang="en-US" dirty="0">
                <a:latin typeface="Calibri" panose="020F0502020204030204" pitchFamily="34" charset="0"/>
                <a:cs typeface="Calibri" panose="020F0502020204030204" pitchFamily="34" charset="0"/>
              </a:rPr>
              <a:t>.2. </a:t>
            </a:r>
            <a:r>
              <a:rPr lang="en-US" dirty="0" err="1">
                <a:latin typeface="Calibri" panose="020F0502020204030204" pitchFamily="34" charset="0"/>
                <a:cs typeface="Calibri" panose="020F0502020204030204" pitchFamily="34" charset="0"/>
              </a:rPr>
              <a:t>Năng</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lực</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văn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học</a:t>
            </a:r>
            <a:endParaRPr lang="en-US" dirty="0">
              <a:latin typeface="Calibri" panose="020F0502020204030204" pitchFamily="34" charset="0"/>
              <a:cs typeface="Calibri" panose="020F0502020204030204" pitchFamily="34" charset="0"/>
            </a:endParaRPr>
          </a:p>
          <a:p>
            <a:pPr marL="0" indent="0" algn="just">
              <a:buNone/>
            </a:pPr>
            <a:r>
              <a:rPr lang="en-US" dirty="0"/>
              <a:t>- </a:t>
            </a:r>
            <a:r>
              <a:rPr lang="en-US" u="sng" dirty="0" err="1"/>
              <a:t>Kì</a:t>
            </a:r>
            <a:r>
              <a:rPr lang="en-US" u="sng" dirty="0"/>
              <a:t> 1, 2</a:t>
            </a:r>
            <a:r>
              <a:rPr lang="en-US" dirty="0"/>
              <a:t>: </a:t>
            </a:r>
            <a:endParaRPr lang="en-US" dirty="0"/>
          </a:p>
          <a:p>
            <a:pPr marL="0" indent="0" algn="just">
              <a:buNone/>
            </a:pPr>
            <a:r>
              <a:rPr lang="en-US" dirty="0"/>
              <a:t>+ </a:t>
            </a:r>
            <a:r>
              <a:rPr lang="en-US" dirty="0" err="1"/>
              <a:t>Nhận</a:t>
            </a:r>
            <a:r>
              <a:rPr lang="en-US" dirty="0"/>
              <a:t> </a:t>
            </a:r>
            <a:r>
              <a:rPr lang="en-US" dirty="0" err="1"/>
              <a:t>biết</a:t>
            </a:r>
            <a:r>
              <a:rPr lang="en-US" dirty="0"/>
              <a:t> </a:t>
            </a:r>
            <a:r>
              <a:rPr lang="en-US" dirty="0" err="1"/>
              <a:t>được</a:t>
            </a:r>
            <a:r>
              <a:rPr lang="en-US" dirty="0"/>
              <a:t> </a:t>
            </a:r>
            <a:r>
              <a:rPr lang="en-US" dirty="0" err="1"/>
              <a:t>văn</a:t>
            </a:r>
            <a:r>
              <a:rPr lang="en-US" dirty="0"/>
              <a:t> </a:t>
            </a:r>
            <a:r>
              <a:rPr lang="en-US" dirty="0" err="1"/>
              <a:t>bản</a:t>
            </a:r>
            <a:r>
              <a:rPr lang="en-US" dirty="0"/>
              <a:t> </a:t>
            </a:r>
            <a:r>
              <a:rPr lang="en-US" dirty="0" err="1"/>
              <a:t>nói</a:t>
            </a:r>
            <a:r>
              <a:rPr lang="en-US" dirty="0"/>
              <a:t> </a:t>
            </a:r>
            <a:r>
              <a:rPr lang="en-US" dirty="0" err="1"/>
              <a:t>về</a:t>
            </a:r>
            <a:r>
              <a:rPr lang="en-US" dirty="0"/>
              <a:t> ai, </a:t>
            </a:r>
            <a:r>
              <a:rPr lang="en-US" dirty="0" err="1"/>
              <a:t>về</a:t>
            </a:r>
            <a:r>
              <a:rPr lang="en-US" dirty="0"/>
              <a:t> </a:t>
            </a:r>
            <a:r>
              <a:rPr lang="en-US" dirty="0" err="1"/>
              <a:t>cái</a:t>
            </a:r>
            <a:r>
              <a:rPr lang="en-US" dirty="0"/>
              <a:t> </a:t>
            </a:r>
            <a:r>
              <a:rPr lang="en-US" dirty="0" err="1"/>
              <a:t>gì</a:t>
            </a:r>
            <a:r>
              <a:rPr lang="en-US" dirty="0"/>
              <a:t>.</a:t>
            </a:r>
            <a:endParaRPr lang="en-US" dirty="0"/>
          </a:p>
          <a:p>
            <a:pPr marL="0" indent="0" algn="just">
              <a:buNone/>
            </a:pPr>
            <a:r>
              <a:rPr lang="en-US" dirty="0"/>
              <a:t>+ </a:t>
            </a:r>
            <a:r>
              <a:rPr lang="en-US" dirty="0" err="1"/>
              <a:t>Nhận</a:t>
            </a:r>
            <a:r>
              <a:rPr lang="en-US" dirty="0"/>
              <a:t> </a:t>
            </a:r>
            <a:r>
              <a:rPr lang="en-US" dirty="0" err="1"/>
              <a:t>biết</a:t>
            </a:r>
            <a:r>
              <a:rPr lang="en-US" dirty="0"/>
              <a:t> </a:t>
            </a:r>
            <a:r>
              <a:rPr lang="en-US" dirty="0" err="1"/>
              <a:t>được</a:t>
            </a:r>
            <a:r>
              <a:rPr lang="en-US" dirty="0"/>
              <a:t> </a:t>
            </a:r>
            <a:r>
              <a:rPr lang="en-US" dirty="0" err="1"/>
              <a:t>nhân</a:t>
            </a:r>
            <a:r>
              <a:rPr lang="en-US" dirty="0"/>
              <a:t> </a:t>
            </a:r>
            <a:r>
              <a:rPr lang="en-US" dirty="0" err="1"/>
              <a:t>vật</a:t>
            </a:r>
            <a:r>
              <a:rPr lang="en-US" dirty="0"/>
              <a:t> </a:t>
            </a:r>
            <a:r>
              <a:rPr lang="en-US" dirty="0" err="1"/>
              <a:t>trong</a:t>
            </a:r>
            <a:r>
              <a:rPr lang="en-US" dirty="0"/>
              <a:t> </a:t>
            </a:r>
            <a:r>
              <a:rPr lang="en-US" dirty="0" err="1"/>
              <a:t>các</a:t>
            </a:r>
            <a:r>
              <a:rPr lang="en-US" dirty="0"/>
              <a:t> </a:t>
            </a:r>
            <a:r>
              <a:rPr lang="en-US" dirty="0" err="1"/>
              <a:t>câu</a:t>
            </a:r>
            <a:r>
              <a:rPr lang="en-US" dirty="0"/>
              <a:t> </a:t>
            </a:r>
            <a:r>
              <a:rPr lang="en-US" dirty="0" err="1"/>
              <a:t>chuyện</a:t>
            </a:r>
            <a:r>
              <a:rPr lang="en-US" dirty="0"/>
              <a:t>, </a:t>
            </a:r>
            <a:r>
              <a:rPr lang="en-US" dirty="0" err="1"/>
              <a:t>vần</a:t>
            </a:r>
            <a:r>
              <a:rPr lang="en-US" dirty="0"/>
              <a:t> </a:t>
            </a:r>
            <a:r>
              <a:rPr lang="en-US" dirty="0" err="1"/>
              <a:t>trong</a:t>
            </a:r>
            <a:r>
              <a:rPr lang="en-US" dirty="0"/>
              <a:t> </a:t>
            </a:r>
            <a:r>
              <a:rPr lang="en-US" dirty="0" err="1"/>
              <a:t>thơ</a:t>
            </a:r>
            <a:r>
              <a:rPr lang="en-US" dirty="0"/>
              <a:t>.</a:t>
            </a:r>
            <a:endParaRPr lang="en-US" dirty="0"/>
          </a:p>
          <a:p>
            <a:pPr marL="0" indent="0" algn="just">
              <a:buNone/>
            </a:pPr>
            <a:r>
              <a:rPr lang="en-US" dirty="0"/>
              <a:t>+ </a:t>
            </a:r>
            <a:r>
              <a:rPr lang="en-US" dirty="0" err="1"/>
              <a:t>Nhận</a:t>
            </a:r>
            <a:r>
              <a:rPr lang="en-US" dirty="0"/>
              <a:t> </a:t>
            </a:r>
            <a:r>
              <a:rPr lang="en-US" dirty="0" err="1"/>
              <a:t>biết</a:t>
            </a:r>
            <a:r>
              <a:rPr lang="en-US" dirty="0"/>
              <a:t> </a:t>
            </a:r>
            <a:r>
              <a:rPr lang="en-US" dirty="0" err="1"/>
              <a:t>được</a:t>
            </a:r>
            <a:r>
              <a:rPr lang="en-US" dirty="0"/>
              <a:t> </a:t>
            </a:r>
            <a:r>
              <a:rPr lang="en-US" dirty="0" err="1"/>
              <a:t>truyện</a:t>
            </a:r>
            <a:r>
              <a:rPr lang="en-US" dirty="0"/>
              <a:t> </a:t>
            </a:r>
            <a:r>
              <a:rPr lang="en-US" dirty="0" err="1"/>
              <a:t>và</a:t>
            </a:r>
            <a:r>
              <a:rPr lang="en-US" dirty="0"/>
              <a:t> </a:t>
            </a:r>
            <a:r>
              <a:rPr lang="en-US" dirty="0" err="1"/>
              <a:t>thơ</a:t>
            </a:r>
            <a:r>
              <a:rPr lang="en-US" dirty="0"/>
              <a:t>.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5286" y="562881"/>
            <a:ext cx="10515600" cy="5765347"/>
          </a:xfrm>
        </p:spPr>
        <p:txBody>
          <a:bodyPr>
            <a:normAutofit/>
          </a:bodyPr>
          <a:lstStyle/>
          <a:p>
            <a:pPr marL="0" indent="0" algn="just">
              <a:buNone/>
            </a:pPr>
            <a:r>
              <a:rPr lang="vi-VN" sz="2600" dirty="0">
                <a:latin typeface="Calibri" panose="020F0502020204030204" pitchFamily="34" charset="0"/>
                <a:cs typeface="Calibri" panose="020F0502020204030204" pitchFamily="34" charset="0"/>
              </a:rPr>
              <a:t>2</a:t>
            </a:r>
            <a:r>
              <a:rPr lang="en-US" sz="2600" dirty="0">
                <a:latin typeface="Calibri" panose="020F0502020204030204" pitchFamily="34" charset="0"/>
                <a:cs typeface="Calibri" panose="020F0502020204030204" pitchFamily="34" charset="0"/>
              </a:rPr>
              <a:t>.2. </a:t>
            </a:r>
            <a:r>
              <a:rPr lang="en-US" sz="2600" dirty="0" err="1">
                <a:latin typeface="Calibri" panose="020F0502020204030204" pitchFamily="34" charset="0"/>
                <a:cs typeface="Calibri" panose="020F0502020204030204" pitchFamily="34" charset="0"/>
              </a:rPr>
              <a:t>Năng</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lực</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văn</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học</a:t>
            </a:r>
            <a:endParaRPr lang="en-US" sz="2600" dirty="0">
              <a:latin typeface="Calibri" panose="020F0502020204030204" pitchFamily="34" charset="0"/>
              <a:cs typeface="Calibri" panose="020F0502020204030204" pitchFamily="34" charset="0"/>
            </a:endParaRPr>
          </a:p>
          <a:p>
            <a:pPr marL="0" indent="0" algn="just">
              <a:buNone/>
            </a:pPr>
            <a:r>
              <a:rPr lang="en-US" sz="2600" dirty="0">
                <a:latin typeface="Calibri" panose="020F0502020204030204" pitchFamily="34" charset="0"/>
                <a:cs typeface="Calibri" panose="020F0502020204030204" pitchFamily="34" charset="0"/>
              </a:rPr>
              <a:t>- </a:t>
            </a:r>
            <a:r>
              <a:rPr lang="en-US" sz="2600" u="sng" dirty="0" err="1">
                <a:latin typeface="Calibri" panose="020F0502020204030204" pitchFamily="34" charset="0"/>
                <a:cs typeface="Calibri" panose="020F0502020204030204" pitchFamily="34" charset="0"/>
              </a:rPr>
              <a:t>Kì</a:t>
            </a:r>
            <a:r>
              <a:rPr lang="en-US" sz="2600" u="sng" dirty="0">
                <a:latin typeface="Calibri" panose="020F0502020204030204" pitchFamily="34" charset="0"/>
                <a:cs typeface="Calibri" panose="020F0502020204030204" pitchFamily="34" charset="0"/>
              </a:rPr>
              <a:t> 3, 4, 5</a:t>
            </a:r>
            <a:r>
              <a:rPr lang="en-US" sz="2600" dirty="0">
                <a:latin typeface="Calibri" panose="020F0502020204030204" pitchFamily="34" charset="0"/>
                <a:cs typeface="Calibri" panose="020F0502020204030204" pitchFamily="34" charset="0"/>
              </a:rPr>
              <a:t>: </a:t>
            </a:r>
            <a:endParaRPr lang="en-US" sz="2600" dirty="0">
              <a:latin typeface="Calibri" panose="020F0502020204030204" pitchFamily="34" charset="0"/>
              <a:cs typeface="Calibri" panose="020F0502020204030204" pitchFamily="34" charset="0"/>
            </a:endParaRPr>
          </a:p>
          <a:p>
            <a:pPr marL="0" indent="0" algn="just">
              <a:buNone/>
            </a:pP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Biết</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cách</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đọc</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diễn</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cảm</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văn</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bản</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văn</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học</a:t>
            </a:r>
            <a:r>
              <a:rPr lang="en-US" sz="2600" dirty="0">
                <a:latin typeface="Calibri" panose="020F0502020204030204" pitchFamily="34" charset="0"/>
                <a:cs typeface="Calibri" panose="020F0502020204030204" pitchFamily="34" charset="0"/>
              </a:rPr>
              <a:t>.</a:t>
            </a:r>
            <a:endParaRPr lang="en-US" sz="2600" dirty="0">
              <a:latin typeface="Calibri" panose="020F0502020204030204" pitchFamily="34" charset="0"/>
              <a:cs typeface="Calibri" panose="020F0502020204030204" pitchFamily="34" charset="0"/>
            </a:endParaRPr>
          </a:p>
          <a:p>
            <a:pPr marL="0" indent="0" algn="just">
              <a:buNone/>
            </a:pP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Kể</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lại</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tóm</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tắt</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được</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nội</a:t>
            </a:r>
            <a:r>
              <a:rPr lang="en-US" sz="2600" dirty="0">
                <a:latin typeface="Calibri" panose="020F0502020204030204" pitchFamily="34" charset="0"/>
                <a:cs typeface="Calibri" panose="020F0502020204030204" pitchFamily="34" charset="0"/>
              </a:rPr>
              <a:t> dung </a:t>
            </a:r>
            <a:r>
              <a:rPr lang="en-US" sz="2600" dirty="0" err="1">
                <a:latin typeface="Calibri" panose="020F0502020204030204" pitchFamily="34" charset="0"/>
                <a:cs typeface="Calibri" panose="020F0502020204030204" pitchFamily="34" charset="0"/>
              </a:rPr>
              <a:t>chính</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của</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câu</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chuyện</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bài</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thơ</a:t>
            </a:r>
            <a:r>
              <a:rPr lang="en-US" sz="2600" dirty="0">
                <a:latin typeface="Calibri" panose="020F0502020204030204" pitchFamily="34" charset="0"/>
                <a:cs typeface="Calibri" panose="020F0502020204030204" pitchFamily="34" charset="0"/>
              </a:rPr>
              <a:t>.</a:t>
            </a:r>
            <a:endParaRPr lang="en-US" sz="2600" dirty="0">
              <a:latin typeface="Calibri" panose="020F0502020204030204" pitchFamily="34" charset="0"/>
              <a:cs typeface="Calibri" panose="020F0502020204030204" pitchFamily="34" charset="0"/>
            </a:endParaRPr>
          </a:p>
          <a:p>
            <a:pPr marL="0" indent="0" algn="just">
              <a:buNone/>
            </a:pP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Nhận</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xét</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được</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các</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nhân</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vật</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sự</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việc</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và</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thái</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độ</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tình</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cảm</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của</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người</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viết</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trong</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văn</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bản</a:t>
            </a:r>
            <a:r>
              <a:rPr lang="en-US" sz="2600" dirty="0">
                <a:latin typeface="Calibri" panose="020F0502020204030204" pitchFamily="34" charset="0"/>
                <a:cs typeface="Calibri" panose="020F0502020204030204" pitchFamily="34" charset="0"/>
              </a:rPr>
              <a:t>.</a:t>
            </a:r>
            <a:endParaRPr lang="en-US" sz="2600" dirty="0">
              <a:latin typeface="Calibri" panose="020F0502020204030204" pitchFamily="34" charset="0"/>
              <a:cs typeface="Calibri" panose="020F0502020204030204" pitchFamily="34" charset="0"/>
            </a:endParaRPr>
          </a:p>
          <a:p>
            <a:pPr marL="0" indent="0" algn="just">
              <a:buNone/>
            </a:pP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Nhận</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biết</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được</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thời</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gian</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và</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địa</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điểm</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một</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số</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kiểu</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vần</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thơ</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nhịp</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thơ</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từ</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ngữ</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hình</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ảnh</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đẹp</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độc</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đáo</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và</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tác</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dụng</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của</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các</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biện</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pháp</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tu</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từ</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nhân</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hoá</a:t>
            </a:r>
            <a:r>
              <a:rPr lang="en-US" sz="2600" dirty="0">
                <a:latin typeface="Calibri" panose="020F0502020204030204" pitchFamily="34" charset="0"/>
                <a:cs typeface="Calibri" panose="020F0502020204030204" pitchFamily="34" charset="0"/>
              </a:rPr>
              <a:t>, so </a:t>
            </a:r>
            <a:r>
              <a:rPr lang="en-US" sz="2600" dirty="0" err="1">
                <a:latin typeface="Calibri" panose="020F0502020204030204" pitchFamily="34" charset="0"/>
                <a:cs typeface="Calibri" panose="020F0502020204030204" pitchFamily="34" charset="0"/>
              </a:rPr>
              <a:t>sánh</a:t>
            </a:r>
            <a:r>
              <a:rPr lang="en-US" sz="2600" dirty="0">
                <a:latin typeface="Calibri" panose="020F0502020204030204" pitchFamily="34" charset="0"/>
                <a:cs typeface="Calibri" panose="020F0502020204030204" pitchFamily="34" charset="0"/>
              </a:rPr>
              <a:t>. </a:t>
            </a:r>
            <a:endParaRPr lang="en-US" sz="2600" dirty="0">
              <a:latin typeface="Calibri" panose="020F0502020204030204" pitchFamily="34" charset="0"/>
              <a:cs typeface="Calibri" panose="020F0502020204030204" pitchFamily="34" charset="0"/>
            </a:endParaRPr>
          </a:p>
          <a:p>
            <a:pPr marL="0" indent="0" algn="just">
              <a:buNone/>
            </a:pP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Hiểu</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được</a:t>
            </a:r>
            <a:r>
              <a:rPr lang="en-US" sz="2600" dirty="0">
                <a:latin typeface="Calibri" panose="020F0502020204030204" pitchFamily="34" charset="0"/>
                <a:cs typeface="Calibri" panose="020F0502020204030204" pitchFamily="34" charset="0"/>
              </a:rPr>
              <a:t> ý </a:t>
            </a:r>
            <a:r>
              <a:rPr lang="en-US" sz="2600" dirty="0" err="1">
                <a:latin typeface="Calibri" panose="020F0502020204030204" pitchFamily="34" charset="0"/>
                <a:cs typeface="Calibri" panose="020F0502020204030204" pitchFamily="34" charset="0"/>
              </a:rPr>
              <a:t>nghĩa</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hoặc</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bài</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học</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rút</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ra</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từ</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văn</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bản</a:t>
            </a:r>
            <a:r>
              <a:rPr lang="en-US" sz="2600" dirty="0">
                <a:latin typeface="Calibri" panose="020F0502020204030204" pitchFamily="34" charset="0"/>
                <a:cs typeface="Calibri" panose="020F0502020204030204" pitchFamily="34" charset="0"/>
              </a:rPr>
              <a:t>. </a:t>
            </a:r>
            <a:endParaRPr lang="en-US" sz="2600" dirty="0">
              <a:latin typeface="Calibri" panose="020F0502020204030204" pitchFamily="34" charset="0"/>
              <a:cs typeface="Calibri" panose="020F0502020204030204" pitchFamily="34" charset="0"/>
            </a:endParaRPr>
          </a:p>
          <a:p>
            <a:pPr marL="0" indent="0" algn="just">
              <a:buNone/>
            </a:pP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Viết</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được</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đoạn</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bài</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văn</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kể</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chuyện</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miêu</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tả</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thể</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hiện</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cảm</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xúc</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và</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khả</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năng</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liên</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tưởng</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tưởng</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tượng</a:t>
            </a:r>
            <a:r>
              <a:rPr lang="en-US" sz="2600" dirty="0">
                <a:latin typeface="Calibri" panose="020F0502020204030204" pitchFamily="34" charset="0"/>
                <a:cs typeface="Calibri" panose="020F0502020204030204" pitchFamily="34" charset="0"/>
              </a:rPr>
              <a:t>.</a:t>
            </a:r>
            <a:endParaRPr lang="en-US" sz="2600" dirty="0">
              <a:latin typeface="Calibri" panose="020F0502020204030204" pitchFamily="34" charset="0"/>
              <a:cs typeface="Calibri" panose="020F050202020403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74171"/>
            <a:ext cx="10515600" cy="6002792"/>
          </a:xfrm>
        </p:spPr>
        <p:txBody>
          <a:bodyPr/>
          <a:lstStyle/>
          <a:p>
            <a:pPr marL="0" indent="0">
              <a:buNone/>
            </a:pPr>
            <a:r>
              <a:rPr lang="vi-VN">
                <a:latin typeface="Calibri" panose="020F0502020204030204" pitchFamily="34" charset="0"/>
              </a:rPr>
              <a:t> III. Phương pháp giáo dục và đánh giá kết quả giáo dục</a:t>
            </a:r>
            <a:endParaRPr lang="en-US"/>
          </a:p>
          <a:p>
            <a:pPr marL="0" indent="0">
              <a:buNone/>
            </a:pPr>
            <a:r>
              <a:rPr lang="vi-VN">
                <a:latin typeface="Calibri" panose="020F0502020204030204" pitchFamily="34" charset="0"/>
              </a:rPr>
              <a:t>1. Phương pháp giáo dục</a:t>
            </a:r>
            <a:endParaRPr lang="en-US"/>
          </a:p>
          <a:p>
            <a:pPr marL="0" indent="0">
              <a:buNone/>
            </a:pPr>
            <a:endParaRPr lang="en-US"/>
          </a:p>
        </p:txBody>
      </p:sp>
      <p:graphicFrame>
        <p:nvGraphicFramePr>
          <p:cNvPr id="4" name="Diagram 3"/>
          <p:cNvGraphicFramePr/>
          <p:nvPr/>
        </p:nvGraphicFramePr>
        <p:xfrm>
          <a:off x="2032000" y="1086151"/>
          <a:ext cx="8128000" cy="5418667"/>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2171"/>
            <a:ext cx="10515600" cy="5494792"/>
          </a:xfrm>
        </p:spPr>
        <p:txBody>
          <a:bodyPr/>
          <a:lstStyle/>
          <a:p>
            <a:pPr marL="0" indent="0">
              <a:buNone/>
            </a:pPr>
            <a:r>
              <a:rPr lang="vi-VN" dirty="0">
                <a:latin typeface="Calibri" panose="020F0502020204030204" pitchFamily="34" charset="0"/>
                <a:cs typeface="Calibri" panose="020F0502020204030204" pitchFamily="34" charset="0"/>
              </a:rPr>
              <a:t> III. Phương pháp giáo dục và đánh giá kết quả giáo dục</a:t>
            </a:r>
            <a:endParaRPr lang="en-US" dirty="0">
              <a:latin typeface="Calibri" panose="020F0502020204030204" pitchFamily="34" charset="0"/>
              <a:cs typeface="Calibri" panose="020F0502020204030204" pitchFamily="34" charset="0"/>
            </a:endParaRPr>
          </a:p>
          <a:p>
            <a:pPr marL="0" indent="0">
              <a:buNone/>
            </a:pPr>
            <a:r>
              <a:rPr lang="vi-VN" dirty="0">
                <a:latin typeface="Calibri" panose="020F0502020204030204" pitchFamily="34" charset="0"/>
                <a:cs typeface="Calibri" panose="020F0502020204030204" pitchFamily="34" charset="0"/>
              </a:rPr>
              <a:t>1. Phương pháp giáo dục</a:t>
            </a:r>
            <a:endParaRPr lang="en-US" dirty="0">
              <a:latin typeface="Calibri" panose="020F0502020204030204" pitchFamily="34" charset="0"/>
              <a:cs typeface="Calibri" panose="020F0502020204030204" pitchFamily="34" charset="0"/>
            </a:endParaRPr>
          </a:p>
          <a:p>
            <a:pPr marL="0" indent="0">
              <a:buNone/>
            </a:pPr>
            <a:r>
              <a:rPr lang="vi-VN" dirty="0">
                <a:latin typeface="Calibri" panose="020F0502020204030204" pitchFamily="34" charset="0"/>
                <a:cs typeface="Calibri" panose="020F0502020204030204" pitchFamily="34" charset="0"/>
              </a:rPr>
              <a:t>1.1</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Định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hướng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chung</a:t>
            </a:r>
            <a:endParaRPr lang="en-US" dirty="0">
              <a:latin typeface="Calibri" panose="020F0502020204030204" pitchFamily="34" charset="0"/>
              <a:cs typeface="Calibri" panose="020F0502020204030204" pitchFamily="34" charset="0"/>
            </a:endParaRPr>
          </a:p>
          <a:p>
            <a:pPr marL="0" indent="0" algn="just">
              <a:buNone/>
            </a:pP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Tập</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trung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vào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người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phát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huy</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tính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tích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cực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chủ</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động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của</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viên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trong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tập</a:t>
            </a:r>
            <a:r>
              <a:rPr lang="fr-FR" dirty="0">
                <a:latin typeface="Calibri" panose="020F0502020204030204" pitchFamily="34" charset="0"/>
                <a:cs typeface="Calibri" panose="020F0502020204030204" pitchFamily="34" charset="0"/>
              </a:rPr>
              <a:t>. </a:t>
            </a:r>
            <a:endParaRPr lang="en-US" dirty="0">
              <a:latin typeface="Calibri" panose="020F0502020204030204" pitchFamily="34" charset="0"/>
              <a:cs typeface="Calibri" panose="020F0502020204030204" pitchFamily="34" charset="0"/>
            </a:endParaRPr>
          </a:p>
          <a:p>
            <a:pPr algn="just">
              <a:buFontTx/>
              <a:buChar char="-"/>
            </a:pPr>
            <a:r>
              <a:rPr lang="fr-FR" dirty="0" err="1">
                <a:latin typeface="Calibri" panose="020F0502020204030204" pitchFamily="34" charset="0"/>
                <a:cs typeface="Calibri" panose="020F0502020204030204" pitchFamily="34" charset="0"/>
              </a:rPr>
              <a:t>Đối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với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người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lớn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cần</a:t>
            </a:r>
            <a:r>
              <a:rPr lang="vi-VN" dirty="0">
                <a:latin typeface="Calibri" panose="020F0502020204030204" pitchFamily="34" charset="0"/>
                <a:cs typeface="Calibri" panose="020F0502020204030204" pitchFamily="34" charset="0"/>
              </a:rPr>
              <a:t> chú trọng </a:t>
            </a:r>
            <a:r>
              <a:rPr lang="fr-FR" dirty="0" err="1">
                <a:latin typeface="Calibri" panose="020F0502020204030204" pitchFamily="34" charset="0"/>
                <a:cs typeface="Calibri" panose="020F0502020204030204" pitchFamily="34" charset="0"/>
              </a:rPr>
              <a:t>việc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học</a:t>
            </a:r>
            <a:r>
              <a:rPr lang="fr-FR" dirty="0">
                <a:latin typeface="Calibri" panose="020F0502020204030204" pitchFamily="34" charset="0"/>
                <a:cs typeface="Calibri" panose="020F0502020204030204" pitchFamily="34" charset="0"/>
              </a:rPr>
              <a:t> qua </a:t>
            </a:r>
            <a:r>
              <a:rPr lang="fr-FR" dirty="0" err="1">
                <a:latin typeface="Calibri" panose="020F0502020204030204" pitchFamily="34" charset="0"/>
                <a:cs typeface="Calibri" panose="020F0502020204030204" pitchFamily="34" charset="0"/>
              </a:rPr>
              <a:t>thực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hành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trải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nghiệm</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rèn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luyện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theo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mẫu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thảo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luận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chú</a:t>
            </a:r>
            <a:r>
              <a:rPr lang="fr-FR" dirty="0">
                <a:latin typeface="Calibri" panose="020F0502020204030204" pitchFamily="34" charset="0"/>
                <a:cs typeface="Calibri" panose="020F0502020204030204" pitchFamily="34" charset="0"/>
              </a:rPr>
              <a:t> ý: </a:t>
            </a:r>
            <a:r>
              <a:rPr lang="fr-FR" dirty="0" err="1">
                <a:latin typeface="Calibri" panose="020F0502020204030204" pitchFamily="34" charset="0"/>
                <a:cs typeface="Calibri" panose="020F0502020204030204" pitchFamily="34" charset="0"/>
              </a:rPr>
              <a:t>chọn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nội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dung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PPDH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phù</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hợp</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tổ</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chức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người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học</a:t>
            </a:r>
            <a:r>
              <a:rPr lang="fr-FR" dirty="0">
                <a:latin typeface="Calibri" panose="020F0502020204030204" pitchFamily="34" charset="0"/>
                <a:cs typeface="Calibri" panose="020F0502020204030204" pitchFamily="34" charset="0"/>
              </a:rPr>
              <a:t> là </a:t>
            </a:r>
            <a:r>
              <a:rPr lang="fr-FR" dirty="0" err="1">
                <a:latin typeface="Calibri" panose="020F0502020204030204" pitchFamily="34" charset="0"/>
                <a:cs typeface="Calibri" panose="020F0502020204030204" pitchFamily="34" charset="0"/>
              </a:rPr>
              <a:t>người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lớn</a:t>
            </a:r>
            <a:r>
              <a:rPr lang="fr-FR" dirty="0">
                <a:latin typeface="Calibri" panose="020F0502020204030204" pitchFamily="34" charset="0"/>
                <a:cs typeface="Calibri" panose="020F0502020204030204" pitchFamily="34" charset="0"/>
              </a:rPr>
              <a:t>).</a:t>
            </a:r>
            <a:endParaRPr lang="fr-FR" dirty="0">
              <a:latin typeface="Calibri" panose="020F0502020204030204" pitchFamily="34" charset="0"/>
              <a:cs typeface="Calibri" panose="020F0502020204030204" pitchFamily="34" charset="0"/>
            </a:endParaRPr>
          </a:p>
          <a:p>
            <a:pPr algn="just">
              <a:buFontTx/>
              <a:buChar char="-"/>
            </a:pPr>
            <a:r>
              <a:rPr lang="fr-FR" dirty="0" err="1">
                <a:latin typeface="Calibri" panose="020F0502020204030204" pitchFamily="34" charset="0"/>
                <a:cs typeface="Calibri" panose="020F0502020204030204" pitchFamily="34" charset="0"/>
              </a:rPr>
              <a:t>Người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lớn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đã</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tiếp</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nhận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tiếng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Việt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một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tự</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nhiên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trong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môi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trường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xã</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hội</a:t>
            </a:r>
            <a:r>
              <a:rPr lang="fr-FR" dirty="0">
                <a:latin typeface="Calibri" panose="020F0502020204030204" pitchFamily="34" charset="0"/>
                <a:cs typeface="Calibri" panose="020F0502020204030204" pitchFamily="34" charset="0"/>
              </a:rPr>
              <a:t> </a:t>
            </a:r>
            <a:r>
              <a:rPr lang="fr-FR" dirty="0">
                <a:latin typeface="Calibri" panose="020F0502020204030204" pitchFamily="34" charset="0"/>
                <a:cs typeface="Calibri" panose="020F0502020204030204" pitchFamily="34" charset="0"/>
                <a:sym typeface="Wingdings" panose="05000000000000000000" pitchFamily="2" charset="2"/>
              </a:rPr>
              <a:t> </a:t>
            </a:r>
            <a:r>
              <a:rPr lang="fr-FR" dirty="0" err="1">
                <a:latin typeface="Calibri" panose="020F0502020204030204" pitchFamily="34" charset="0"/>
                <a:cs typeface="Calibri" panose="020F0502020204030204" pitchFamily="34" charset="0"/>
              </a:rPr>
              <a:t>cố</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gắng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giúp</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họ</a:t>
            </a:r>
            <a:r>
              <a:rPr lang="fr-FR" dirty="0">
                <a:latin typeface="Calibri" panose="020F0502020204030204" pitchFamily="34" charset="0"/>
                <a:cs typeface="Calibri" panose="020F0502020204030204" pitchFamily="34" charset="0"/>
              </a:rPr>
              <a:t> ý </a:t>
            </a:r>
            <a:r>
              <a:rPr lang="fr-FR" dirty="0" err="1">
                <a:latin typeface="Calibri" panose="020F0502020204030204" pitchFamily="34" charset="0"/>
                <a:cs typeface="Calibri" panose="020F0502020204030204" pitchFamily="34" charset="0"/>
              </a:rPr>
              <a:t>thức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được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tổ</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chức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của</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tiếng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nói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sử</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dụng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nó</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một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có</a:t>
            </a:r>
            <a:r>
              <a:rPr lang="fr-FR" dirty="0">
                <a:latin typeface="Calibri" panose="020F0502020204030204" pitchFamily="34" charset="0"/>
                <a:cs typeface="Calibri" panose="020F0502020204030204" pitchFamily="34" charset="0"/>
              </a:rPr>
              <a:t> ý </a:t>
            </a:r>
            <a:r>
              <a:rPr lang="fr-FR" dirty="0" err="1">
                <a:latin typeface="Calibri" panose="020F0502020204030204" pitchFamily="34" charset="0"/>
                <a:cs typeface="Calibri" panose="020F0502020204030204" pitchFamily="34" charset="0"/>
              </a:rPr>
              <a:t>thức</a:t>
            </a:r>
            <a:r>
              <a:rPr lang="fr-FR" dirty="0">
                <a:latin typeface="Calibri" panose="020F0502020204030204" pitchFamily="34" charset="0"/>
                <a:cs typeface="Calibri" panose="020F0502020204030204" pitchFamily="34" charset="0"/>
              </a:rPr>
              <a:t>. </a:t>
            </a:r>
            <a:endParaRPr lang="en-US" dirty="0">
              <a:latin typeface="Calibri" panose="020F0502020204030204" pitchFamily="34" charset="0"/>
              <a:cs typeface="Calibri" panose="020F0502020204030204" pitchFamily="34" charset="0"/>
            </a:endParaRPr>
          </a:p>
          <a:p>
            <a:pPr marL="0" indent="0">
              <a:buNone/>
            </a:pPr>
            <a:endParaRPr lang="en-US" dirty="0">
              <a:latin typeface="Calibri" panose="020F0502020204030204" pitchFamily="34" charset="0"/>
              <a:cs typeface="Calibri" panose="020F0502020204030204" pitchFamily="34" charset="0"/>
            </a:endParaRPr>
          </a:p>
          <a:p>
            <a:pPr marL="0" indent="0">
              <a:buNone/>
            </a:pPr>
            <a:endParaRPr lang="en-US" dirty="0">
              <a:latin typeface="Calibri" panose="020F0502020204030204" pitchFamily="34" charset="0"/>
              <a:cs typeface="Calibri" panose="020F050202020403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49943"/>
            <a:ext cx="10515600" cy="5727020"/>
          </a:xfrm>
        </p:spPr>
        <p:txBody>
          <a:bodyPr>
            <a:noAutofit/>
          </a:bodyPr>
          <a:lstStyle/>
          <a:p>
            <a:pPr marL="0" indent="0" algn="just">
              <a:buNone/>
            </a:pPr>
            <a:r>
              <a:rPr lang="vi-VN" b="1" dirty="0">
                <a:latin typeface="Calibri" panose="020F0502020204030204" pitchFamily="34" charset="0"/>
                <a:cs typeface="Calibri" panose="020F0502020204030204" pitchFamily="34" charset="0"/>
              </a:rPr>
              <a:t>1.2</a:t>
            </a:r>
            <a:r>
              <a:rPr lang="fr-FR" b="1" dirty="0">
                <a:latin typeface="Calibri" panose="020F0502020204030204" pitchFamily="34" charset="0"/>
                <a:cs typeface="Calibri" panose="020F0502020204030204" pitchFamily="34" charset="0"/>
              </a:rPr>
              <a:t>. </a:t>
            </a:r>
            <a:r>
              <a:rPr lang="fr-FR" b="1" dirty="0" err="1">
                <a:latin typeface="Calibri" panose="020F0502020204030204" pitchFamily="34" charset="0"/>
                <a:cs typeface="Calibri" panose="020F0502020204030204" pitchFamily="34" charset="0"/>
              </a:rPr>
              <a:t>Định</a:t>
            </a:r>
            <a:r>
              <a:rPr lang="fr-FR" b="1" dirty="0">
                <a:latin typeface="Calibri" panose="020F0502020204030204" pitchFamily="34" charset="0"/>
                <a:cs typeface="Calibri" panose="020F0502020204030204" pitchFamily="34" charset="0"/>
              </a:rPr>
              <a:t> </a:t>
            </a:r>
            <a:r>
              <a:rPr lang="fr-FR" b="1" dirty="0" err="1">
                <a:latin typeface="Calibri" panose="020F0502020204030204" pitchFamily="34" charset="0"/>
                <a:cs typeface="Calibri" panose="020F0502020204030204" pitchFamily="34" charset="0"/>
              </a:rPr>
              <a:t>hướng</a:t>
            </a:r>
            <a:r>
              <a:rPr lang="fr-FR" b="1" dirty="0">
                <a:latin typeface="Calibri" panose="020F0502020204030204" pitchFamily="34" charset="0"/>
                <a:cs typeface="Calibri" panose="020F0502020204030204" pitchFamily="34" charset="0"/>
              </a:rPr>
              <a:t> </a:t>
            </a:r>
            <a:r>
              <a:rPr lang="fr-FR" b="1" dirty="0" err="1">
                <a:latin typeface="Calibri" panose="020F0502020204030204" pitchFamily="34" charset="0"/>
                <a:cs typeface="Calibri" panose="020F0502020204030204" pitchFamily="34" charset="0"/>
              </a:rPr>
              <a:t>về</a:t>
            </a:r>
            <a:r>
              <a:rPr lang="fr-FR" b="1" dirty="0">
                <a:latin typeface="Calibri" panose="020F0502020204030204" pitchFamily="34" charset="0"/>
                <a:cs typeface="Calibri" panose="020F0502020204030204" pitchFamily="34" charset="0"/>
              </a:rPr>
              <a:t> </a:t>
            </a:r>
            <a:r>
              <a:rPr lang="fr-FR" b="1" dirty="0" err="1">
                <a:latin typeface="Calibri" panose="020F0502020204030204" pitchFamily="34" charset="0"/>
                <a:cs typeface="Calibri" panose="020F0502020204030204" pitchFamily="34" charset="0"/>
              </a:rPr>
              <a:t>phương</a:t>
            </a:r>
            <a:r>
              <a:rPr lang="fr-FR" b="1" dirty="0">
                <a:latin typeface="Calibri" panose="020F0502020204030204" pitchFamily="34" charset="0"/>
                <a:cs typeface="Calibri" panose="020F0502020204030204" pitchFamily="34" charset="0"/>
              </a:rPr>
              <a:t> </a:t>
            </a:r>
            <a:r>
              <a:rPr lang="fr-FR" b="1" dirty="0" err="1">
                <a:latin typeface="Calibri" panose="020F0502020204030204" pitchFamily="34" charset="0"/>
                <a:cs typeface="Calibri" panose="020F0502020204030204" pitchFamily="34" charset="0"/>
              </a:rPr>
              <a:t>pháp</a:t>
            </a:r>
            <a:r>
              <a:rPr lang="fr-FR" b="1" dirty="0">
                <a:latin typeface="Calibri" panose="020F0502020204030204" pitchFamily="34" charset="0"/>
                <a:cs typeface="Calibri" panose="020F0502020204030204" pitchFamily="34" charset="0"/>
              </a:rPr>
              <a:t> </a:t>
            </a:r>
            <a:r>
              <a:rPr lang="fr-FR" b="1" dirty="0" err="1">
                <a:latin typeface="Calibri" panose="020F0502020204030204" pitchFamily="34" charset="0"/>
                <a:cs typeface="Calibri" panose="020F0502020204030204" pitchFamily="34" charset="0"/>
              </a:rPr>
              <a:t>hình</a:t>
            </a:r>
            <a:r>
              <a:rPr lang="fr-FR" b="1" dirty="0">
                <a:latin typeface="Calibri" panose="020F0502020204030204" pitchFamily="34" charset="0"/>
                <a:cs typeface="Calibri" panose="020F0502020204030204" pitchFamily="34" charset="0"/>
              </a:rPr>
              <a:t> </a:t>
            </a:r>
            <a:r>
              <a:rPr lang="fr-FR" b="1" dirty="0" err="1">
                <a:latin typeface="Calibri" panose="020F0502020204030204" pitchFamily="34" charset="0"/>
                <a:cs typeface="Calibri" panose="020F0502020204030204" pitchFamily="34" charset="0"/>
              </a:rPr>
              <a:t>thành</a:t>
            </a:r>
            <a:r>
              <a:rPr lang="fr-FR" b="1" dirty="0">
                <a:latin typeface="Calibri" panose="020F0502020204030204" pitchFamily="34" charset="0"/>
                <a:cs typeface="Calibri" panose="020F0502020204030204" pitchFamily="34" charset="0"/>
              </a:rPr>
              <a:t>, </a:t>
            </a:r>
            <a:r>
              <a:rPr lang="fr-FR" b="1" dirty="0" err="1">
                <a:latin typeface="Calibri" panose="020F0502020204030204" pitchFamily="34" charset="0"/>
                <a:cs typeface="Calibri" panose="020F0502020204030204" pitchFamily="34" charset="0"/>
              </a:rPr>
              <a:t>phát</a:t>
            </a:r>
            <a:r>
              <a:rPr lang="fr-FR" b="1" dirty="0">
                <a:latin typeface="Calibri" panose="020F0502020204030204" pitchFamily="34" charset="0"/>
                <a:cs typeface="Calibri" panose="020F0502020204030204" pitchFamily="34" charset="0"/>
              </a:rPr>
              <a:t> </a:t>
            </a:r>
            <a:r>
              <a:rPr lang="fr-FR" b="1" dirty="0" err="1">
                <a:latin typeface="Calibri" panose="020F0502020204030204" pitchFamily="34" charset="0"/>
                <a:cs typeface="Calibri" panose="020F0502020204030204" pitchFamily="34" charset="0"/>
              </a:rPr>
              <a:t>triển</a:t>
            </a:r>
            <a:r>
              <a:rPr lang="fr-FR" b="1" dirty="0">
                <a:latin typeface="Calibri" panose="020F0502020204030204" pitchFamily="34" charset="0"/>
                <a:cs typeface="Calibri" panose="020F0502020204030204" pitchFamily="34" charset="0"/>
              </a:rPr>
              <a:t> </a:t>
            </a:r>
            <a:r>
              <a:rPr lang="fr-FR" b="1" dirty="0" err="1">
                <a:latin typeface="Calibri" panose="020F0502020204030204" pitchFamily="34" charset="0"/>
                <a:cs typeface="Calibri" panose="020F0502020204030204" pitchFamily="34" charset="0"/>
              </a:rPr>
              <a:t>các</a:t>
            </a:r>
            <a:r>
              <a:rPr lang="fr-FR" b="1" dirty="0">
                <a:latin typeface="Calibri" panose="020F0502020204030204" pitchFamily="34" charset="0"/>
                <a:cs typeface="Calibri" panose="020F0502020204030204" pitchFamily="34" charset="0"/>
              </a:rPr>
              <a:t> </a:t>
            </a:r>
            <a:r>
              <a:rPr lang="fr-FR" b="1" dirty="0" err="1">
                <a:latin typeface="Calibri" panose="020F0502020204030204" pitchFamily="34" charset="0"/>
                <a:cs typeface="Calibri" panose="020F0502020204030204" pitchFamily="34" charset="0"/>
              </a:rPr>
              <a:t>năng</a:t>
            </a:r>
            <a:r>
              <a:rPr lang="fr-FR" b="1" dirty="0">
                <a:latin typeface="Calibri" panose="020F0502020204030204" pitchFamily="34" charset="0"/>
                <a:cs typeface="Calibri" panose="020F0502020204030204" pitchFamily="34" charset="0"/>
              </a:rPr>
              <a:t> </a:t>
            </a:r>
            <a:r>
              <a:rPr lang="fr-FR" b="1" dirty="0" err="1">
                <a:latin typeface="Calibri" panose="020F0502020204030204" pitchFamily="34" charset="0"/>
                <a:cs typeface="Calibri" panose="020F0502020204030204" pitchFamily="34" charset="0"/>
              </a:rPr>
              <a:t>lực</a:t>
            </a:r>
            <a:r>
              <a:rPr lang="fr-FR" b="1" dirty="0">
                <a:latin typeface="Calibri" panose="020F0502020204030204" pitchFamily="34" charset="0"/>
                <a:cs typeface="Calibri" panose="020F0502020204030204" pitchFamily="34" charset="0"/>
              </a:rPr>
              <a:t> </a:t>
            </a:r>
            <a:r>
              <a:rPr lang="fr-FR" b="1" dirty="0" err="1">
                <a:latin typeface="Calibri" panose="020F0502020204030204" pitchFamily="34" charset="0"/>
                <a:cs typeface="Calibri" panose="020F0502020204030204" pitchFamily="34" charset="0"/>
              </a:rPr>
              <a:t>đặc</a:t>
            </a:r>
            <a:r>
              <a:rPr lang="fr-FR" b="1" dirty="0">
                <a:latin typeface="Calibri" panose="020F0502020204030204" pitchFamily="34" charset="0"/>
                <a:cs typeface="Calibri" panose="020F0502020204030204" pitchFamily="34" charset="0"/>
              </a:rPr>
              <a:t> </a:t>
            </a:r>
            <a:r>
              <a:rPr lang="fr-FR" b="1" dirty="0" err="1">
                <a:latin typeface="Calibri" panose="020F0502020204030204" pitchFamily="34" charset="0"/>
                <a:cs typeface="Calibri" panose="020F0502020204030204" pitchFamily="34" charset="0"/>
              </a:rPr>
              <a:t>thù</a:t>
            </a:r>
            <a:endParaRPr lang="en-US" dirty="0">
              <a:latin typeface="Calibri" panose="020F0502020204030204" pitchFamily="34" charset="0"/>
              <a:cs typeface="Calibri" panose="020F0502020204030204" pitchFamily="34" charset="0"/>
            </a:endParaRPr>
          </a:p>
          <a:p>
            <a:pPr marL="0" indent="0" algn="just">
              <a:buNone/>
            </a:pPr>
            <a:r>
              <a:rPr lang="fr-FR" dirty="0">
                <a:latin typeface="Calibri" panose="020F0502020204030204" pitchFamily="34" charset="0"/>
                <a:cs typeface="Calibri" panose="020F0502020204030204" pitchFamily="34" charset="0"/>
              </a:rPr>
              <a:t>a) </a:t>
            </a:r>
            <a:r>
              <a:rPr lang="fr-FR" dirty="0" err="1">
                <a:latin typeface="Calibri" panose="020F0502020204030204" pitchFamily="34" charset="0"/>
                <a:cs typeface="Calibri" panose="020F0502020204030204" pitchFamily="34" charset="0"/>
              </a:rPr>
              <a:t>Phương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pháp</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dạy</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ĐỌC</a:t>
            </a:r>
            <a:endParaRPr lang="en-US" dirty="0">
              <a:latin typeface="Calibri" panose="020F0502020204030204" pitchFamily="34" charset="0"/>
              <a:cs typeface="Calibri" panose="020F0502020204030204" pitchFamily="34" charset="0"/>
            </a:endParaRPr>
          </a:p>
          <a:p>
            <a:pPr algn="just"/>
            <a:r>
              <a:rPr lang="fr-FR" dirty="0" err="1">
                <a:latin typeface="Calibri" panose="020F0502020204030204" pitchFamily="34" charset="0"/>
                <a:cs typeface="Calibri" panose="020F0502020204030204" pitchFamily="34" charset="0"/>
              </a:rPr>
              <a:t>Mục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đích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chủ</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yếu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của</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dạy</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đọc</a:t>
            </a:r>
            <a:r>
              <a:rPr lang="fr-FR" dirty="0">
                <a:latin typeface="Calibri" panose="020F0502020204030204" pitchFamily="34" charset="0"/>
                <a:cs typeface="Calibri" panose="020F0502020204030204" pitchFamily="34" charset="0"/>
              </a:rPr>
              <a:t> là </a:t>
            </a:r>
            <a:r>
              <a:rPr lang="fr-FR" dirty="0" err="1">
                <a:latin typeface="Calibri" panose="020F0502020204030204" pitchFamily="34" charset="0"/>
                <a:cs typeface="Calibri" panose="020F0502020204030204" pitchFamily="34" charset="0"/>
              </a:rPr>
              <a:t>giúp</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viên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biết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tự</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được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văn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bản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thông</a:t>
            </a:r>
            <a:r>
              <a:rPr lang="fr-FR" dirty="0">
                <a:latin typeface="Calibri" panose="020F0502020204030204" pitchFamily="34" charset="0"/>
                <a:cs typeface="Calibri" panose="020F0502020204030204" pitchFamily="34" charset="0"/>
              </a:rPr>
              <a:t> qua </a:t>
            </a:r>
            <a:r>
              <a:rPr lang="fr-FR" dirty="0" err="1">
                <a:latin typeface="Calibri" panose="020F0502020204030204" pitchFamily="34" charset="0"/>
                <a:cs typeface="Calibri" panose="020F0502020204030204" pitchFamily="34" charset="0"/>
              </a:rPr>
              <a:t>đó</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mà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bồi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dưỡng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giáo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dục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phẩm</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chất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nhân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của</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viên</a:t>
            </a:r>
            <a:r>
              <a:rPr lang="fr-FR" dirty="0">
                <a:latin typeface="Calibri" panose="020F0502020204030204" pitchFamily="34" charset="0"/>
                <a:cs typeface="Calibri" panose="020F0502020204030204" pitchFamily="34" charset="0"/>
              </a:rPr>
              <a:t>.</a:t>
            </a:r>
            <a:endParaRPr lang="fr-FR" dirty="0">
              <a:latin typeface="Calibri" panose="020F0502020204030204" pitchFamily="34" charset="0"/>
              <a:cs typeface="Calibri" panose="020F0502020204030204" pitchFamily="34" charset="0"/>
            </a:endParaRPr>
          </a:p>
          <a:p>
            <a:pPr algn="just"/>
            <a:r>
              <a:rPr lang="fr-FR" dirty="0" err="1">
                <a:latin typeface="Calibri" panose="020F0502020204030204" pitchFamily="34" charset="0"/>
                <a:cs typeface="Calibri" panose="020F0502020204030204" pitchFamily="34" charset="0"/>
              </a:rPr>
              <a:t>Đối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tượng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gồm</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văn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bản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văn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văn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bản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nghị</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luận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văn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bản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thông</a:t>
            </a:r>
            <a:r>
              <a:rPr lang="fr-FR" dirty="0">
                <a:latin typeface="Calibri" panose="020F0502020204030204" pitchFamily="34" charset="0"/>
                <a:cs typeface="Calibri" panose="020F0502020204030204" pitchFamily="34" charset="0"/>
              </a:rPr>
              <a:t> tin. </a:t>
            </a:r>
            <a:r>
              <a:rPr lang="fr-FR" dirty="0" err="1">
                <a:latin typeface="Calibri" panose="020F0502020204030204" pitchFamily="34" charset="0"/>
                <a:cs typeface="Calibri" panose="020F0502020204030204" pitchFamily="34" charset="0"/>
              </a:rPr>
              <a:t>Mỗi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kiểu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văn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bản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có</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những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đặc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điểm</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riêng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vì</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thế</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cần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có</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dạy</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hiểu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văn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bản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phù</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hợp</a:t>
            </a:r>
            <a:r>
              <a:rPr lang="fr-FR" dirty="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49942"/>
            <a:ext cx="10515600" cy="6408057"/>
          </a:xfrm>
        </p:spPr>
        <p:txBody>
          <a:bodyPr>
            <a:noAutofit/>
          </a:bodyPr>
          <a:lstStyle/>
          <a:p>
            <a:pPr marL="0" indent="0" algn="just">
              <a:buNone/>
            </a:pPr>
            <a:r>
              <a:rPr lang="vi-VN" b="1" dirty="0">
                <a:latin typeface="Calibri" panose="020F0502020204030204" pitchFamily="34" charset="0"/>
                <a:cs typeface="Calibri" panose="020F0502020204030204" pitchFamily="34" charset="0"/>
              </a:rPr>
              <a:t>1.2</a:t>
            </a:r>
            <a:r>
              <a:rPr lang="fr-FR" b="1" dirty="0">
                <a:latin typeface="Calibri" panose="020F0502020204030204" pitchFamily="34" charset="0"/>
                <a:cs typeface="Calibri" panose="020F0502020204030204" pitchFamily="34" charset="0"/>
              </a:rPr>
              <a:t>. </a:t>
            </a:r>
            <a:r>
              <a:rPr lang="fr-FR" b="1" dirty="0" err="1">
                <a:latin typeface="Calibri" panose="020F0502020204030204" pitchFamily="34" charset="0"/>
                <a:cs typeface="Calibri" panose="020F0502020204030204" pitchFamily="34" charset="0"/>
              </a:rPr>
              <a:t>Định</a:t>
            </a:r>
            <a:r>
              <a:rPr lang="fr-FR" b="1" dirty="0">
                <a:latin typeface="Calibri" panose="020F0502020204030204" pitchFamily="34" charset="0"/>
                <a:cs typeface="Calibri" panose="020F0502020204030204" pitchFamily="34" charset="0"/>
              </a:rPr>
              <a:t> </a:t>
            </a:r>
            <a:r>
              <a:rPr lang="fr-FR" b="1" dirty="0" err="1">
                <a:latin typeface="Calibri" panose="020F0502020204030204" pitchFamily="34" charset="0"/>
                <a:cs typeface="Calibri" panose="020F0502020204030204" pitchFamily="34" charset="0"/>
              </a:rPr>
              <a:t>hướng</a:t>
            </a:r>
            <a:r>
              <a:rPr lang="fr-FR" b="1" dirty="0">
                <a:latin typeface="Calibri" panose="020F0502020204030204" pitchFamily="34" charset="0"/>
                <a:cs typeface="Calibri" panose="020F0502020204030204" pitchFamily="34" charset="0"/>
              </a:rPr>
              <a:t> </a:t>
            </a:r>
            <a:r>
              <a:rPr lang="fr-FR" b="1" dirty="0" err="1">
                <a:latin typeface="Calibri" panose="020F0502020204030204" pitchFamily="34" charset="0"/>
                <a:cs typeface="Calibri" panose="020F0502020204030204" pitchFamily="34" charset="0"/>
              </a:rPr>
              <a:t>về</a:t>
            </a:r>
            <a:r>
              <a:rPr lang="fr-FR" b="1" dirty="0">
                <a:latin typeface="Calibri" panose="020F0502020204030204" pitchFamily="34" charset="0"/>
                <a:cs typeface="Calibri" panose="020F0502020204030204" pitchFamily="34" charset="0"/>
              </a:rPr>
              <a:t> </a:t>
            </a:r>
            <a:r>
              <a:rPr lang="fr-FR" b="1" dirty="0" err="1">
                <a:latin typeface="Calibri" panose="020F0502020204030204" pitchFamily="34" charset="0"/>
                <a:cs typeface="Calibri" panose="020F0502020204030204" pitchFamily="34" charset="0"/>
              </a:rPr>
              <a:t>phương</a:t>
            </a:r>
            <a:r>
              <a:rPr lang="fr-FR" b="1" dirty="0">
                <a:latin typeface="Calibri" panose="020F0502020204030204" pitchFamily="34" charset="0"/>
                <a:cs typeface="Calibri" panose="020F0502020204030204" pitchFamily="34" charset="0"/>
              </a:rPr>
              <a:t> </a:t>
            </a:r>
            <a:r>
              <a:rPr lang="fr-FR" b="1" dirty="0" err="1">
                <a:latin typeface="Calibri" panose="020F0502020204030204" pitchFamily="34" charset="0"/>
                <a:cs typeface="Calibri" panose="020F0502020204030204" pitchFamily="34" charset="0"/>
              </a:rPr>
              <a:t>pháp</a:t>
            </a:r>
            <a:r>
              <a:rPr lang="fr-FR" b="1" dirty="0">
                <a:latin typeface="Calibri" panose="020F0502020204030204" pitchFamily="34" charset="0"/>
                <a:cs typeface="Calibri" panose="020F0502020204030204" pitchFamily="34" charset="0"/>
              </a:rPr>
              <a:t> </a:t>
            </a:r>
            <a:r>
              <a:rPr lang="fr-FR" b="1" dirty="0" err="1">
                <a:latin typeface="Calibri" panose="020F0502020204030204" pitchFamily="34" charset="0"/>
                <a:cs typeface="Calibri" panose="020F0502020204030204" pitchFamily="34" charset="0"/>
              </a:rPr>
              <a:t>hình</a:t>
            </a:r>
            <a:r>
              <a:rPr lang="fr-FR" b="1" dirty="0">
                <a:latin typeface="Calibri" panose="020F0502020204030204" pitchFamily="34" charset="0"/>
                <a:cs typeface="Calibri" panose="020F0502020204030204" pitchFamily="34" charset="0"/>
              </a:rPr>
              <a:t> </a:t>
            </a:r>
            <a:r>
              <a:rPr lang="fr-FR" b="1" dirty="0" err="1">
                <a:latin typeface="Calibri" panose="020F0502020204030204" pitchFamily="34" charset="0"/>
                <a:cs typeface="Calibri" panose="020F0502020204030204" pitchFamily="34" charset="0"/>
              </a:rPr>
              <a:t>thành</a:t>
            </a:r>
            <a:r>
              <a:rPr lang="fr-FR" b="1" dirty="0">
                <a:latin typeface="Calibri" panose="020F0502020204030204" pitchFamily="34" charset="0"/>
                <a:cs typeface="Calibri" panose="020F0502020204030204" pitchFamily="34" charset="0"/>
              </a:rPr>
              <a:t>, </a:t>
            </a:r>
            <a:r>
              <a:rPr lang="fr-FR" b="1" dirty="0" err="1">
                <a:latin typeface="Calibri" panose="020F0502020204030204" pitchFamily="34" charset="0"/>
                <a:cs typeface="Calibri" panose="020F0502020204030204" pitchFamily="34" charset="0"/>
              </a:rPr>
              <a:t>phát</a:t>
            </a:r>
            <a:r>
              <a:rPr lang="fr-FR" b="1" dirty="0">
                <a:latin typeface="Calibri" panose="020F0502020204030204" pitchFamily="34" charset="0"/>
                <a:cs typeface="Calibri" panose="020F0502020204030204" pitchFamily="34" charset="0"/>
              </a:rPr>
              <a:t> </a:t>
            </a:r>
            <a:r>
              <a:rPr lang="fr-FR" b="1" dirty="0" err="1">
                <a:latin typeface="Calibri" panose="020F0502020204030204" pitchFamily="34" charset="0"/>
                <a:cs typeface="Calibri" panose="020F0502020204030204" pitchFamily="34" charset="0"/>
              </a:rPr>
              <a:t>triển</a:t>
            </a:r>
            <a:r>
              <a:rPr lang="fr-FR" b="1" dirty="0">
                <a:latin typeface="Calibri" panose="020F0502020204030204" pitchFamily="34" charset="0"/>
                <a:cs typeface="Calibri" panose="020F0502020204030204" pitchFamily="34" charset="0"/>
              </a:rPr>
              <a:t> </a:t>
            </a:r>
            <a:r>
              <a:rPr lang="fr-FR" b="1" dirty="0" err="1">
                <a:latin typeface="Calibri" panose="020F0502020204030204" pitchFamily="34" charset="0"/>
                <a:cs typeface="Calibri" panose="020F0502020204030204" pitchFamily="34" charset="0"/>
              </a:rPr>
              <a:t>các</a:t>
            </a:r>
            <a:r>
              <a:rPr lang="fr-FR" b="1" dirty="0">
                <a:latin typeface="Calibri" panose="020F0502020204030204" pitchFamily="34" charset="0"/>
                <a:cs typeface="Calibri" panose="020F0502020204030204" pitchFamily="34" charset="0"/>
              </a:rPr>
              <a:t> </a:t>
            </a:r>
            <a:r>
              <a:rPr lang="fr-FR" b="1" dirty="0" err="1">
                <a:latin typeface="Calibri" panose="020F0502020204030204" pitchFamily="34" charset="0"/>
                <a:cs typeface="Calibri" panose="020F0502020204030204" pitchFamily="34" charset="0"/>
              </a:rPr>
              <a:t>năng</a:t>
            </a:r>
            <a:r>
              <a:rPr lang="fr-FR" b="1" dirty="0">
                <a:latin typeface="Calibri" panose="020F0502020204030204" pitchFamily="34" charset="0"/>
                <a:cs typeface="Calibri" panose="020F0502020204030204" pitchFamily="34" charset="0"/>
              </a:rPr>
              <a:t> </a:t>
            </a:r>
            <a:r>
              <a:rPr lang="fr-FR" b="1" dirty="0" err="1">
                <a:latin typeface="Calibri" panose="020F0502020204030204" pitchFamily="34" charset="0"/>
                <a:cs typeface="Calibri" panose="020F0502020204030204" pitchFamily="34" charset="0"/>
              </a:rPr>
              <a:t>lực</a:t>
            </a:r>
            <a:r>
              <a:rPr lang="fr-FR" b="1" dirty="0">
                <a:latin typeface="Calibri" panose="020F0502020204030204" pitchFamily="34" charset="0"/>
                <a:cs typeface="Calibri" panose="020F0502020204030204" pitchFamily="34" charset="0"/>
              </a:rPr>
              <a:t> </a:t>
            </a:r>
            <a:r>
              <a:rPr lang="fr-FR" b="1" dirty="0" err="1">
                <a:latin typeface="Calibri" panose="020F0502020204030204" pitchFamily="34" charset="0"/>
                <a:cs typeface="Calibri" panose="020F0502020204030204" pitchFamily="34" charset="0"/>
              </a:rPr>
              <a:t>đặc</a:t>
            </a:r>
            <a:r>
              <a:rPr lang="fr-FR" b="1" dirty="0">
                <a:latin typeface="Calibri" panose="020F0502020204030204" pitchFamily="34" charset="0"/>
                <a:cs typeface="Calibri" panose="020F0502020204030204" pitchFamily="34" charset="0"/>
              </a:rPr>
              <a:t> </a:t>
            </a:r>
            <a:r>
              <a:rPr lang="fr-FR" b="1" dirty="0" err="1">
                <a:latin typeface="Calibri" panose="020F0502020204030204" pitchFamily="34" charset="0"/>
                <a:cs typeface="Calibri" panose="020F0502020204030204" pitchFamily="34" charset="0"/>
              </a:rPr>
              <a:t>thù</a:t>
            </a:r>
            <a:endParaRPr lang="en-US" dirty="0">
              <a:latin typeface="Calibri" panose="020F0502020204030204" pitchFamily="34" charset="0"/>
              <a:cs typeface="Calibri" panose="020F0502020204030204" pitchFamily="34" charset="0"/>
            </a:endParaRPr>
          </a:p>
          <a:p>
            <a:pPr marL="0" indent="0" algn="just">
              <a:buNone/>
            </a:pPr>
            <a:r>
              <a:rPr lang="fr-FR" dirty="0">
                <a:latin typeface="Calibri" panose="020F0502020204030204" pitchFamily="34" charset="0"/>
                <a:cs typeface="Calibri" panose="020F0502020204030204" pitchFamily="34" charset="0"/>
              </a:rPr>
              <a:t>a) </a:t>
            </a:r>
            <a:r>
              <a:rPr lang="fr-FR" dirty="0" err="1">
                <a:latin typeface="Calibri" panose="020F0502020204030204" pitchFamily="34" charset="0"/>
                <a:cs typeface="Calibri" panose="020F0502020204030204" pitchFamily="34" charset="0"/>
              </a:rPr>
              <a:t>Phương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pháp</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dạy</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ĐỌC</a:t>
            </a:r>
            <a:endParaRPr lang="en-US" dirty="0">
              <a:latin typeface="Calibri" panose="020F0502020204030204" pitchFamily="34" charset="0"/>
              <a:cs typeface="Calibri" panose="020F0502020204030204" pitchFamily="34" charset="0"/>
            </a:endParaRPr>
          </a:p>
          <a:p>
            <a:pPr algn="just"/>
            <a:r>
              <a:rPr lang="fr-FR" dirty="0">
                <a:latin typeface="Calibri" panose="020F0502020204030204" pitchFamily="34" charset="0"/>
                <a:cs typeface="Calibri" panose="020F0502020204030204" pitchFamily="34" charset="0"/>
              </a:rPr>
              <a:t> </a:t>
            </a:r>
            <a:r>
              <a:rPr lang="fr-FR" u="sng" dirty="0" err="1">
                <a:latin typeface="Calibri" panose="020F0502020204030204" pitchFamily="34" charset="0"/>
                <a:cs typeface="Calibri" panose="020F0502020204030204" pitchFamily="34" charset="0"/>
              </a:rPr>
              <a:t>Dạy</a:t>
            </a:r>
            <a:r>
              <a:rPr lang="fr-FR" u="sng" dirty="0">
                <a:latin typeface="Calibri" panose="020F0502020204030204" pitchFamily="34" charset="0"/>
                <a:cs typeface="Calibri" panose="020F0502020204030204" pitchFamily="34" charset="0"/>
              </a:rPr>
              <a:t> </a:t>
            </a:r>
            <a:r>
              <a:rPr lang="fr-FR" u="sng" dirty="0" err="1">
                <a:latin typeface="Calibri" panose="020F0502020204030204" pitchFamily="34" charset="0"/>
                <a:cs typeface="Calibri" panose="020F0502020204030204" pitchFamily="34" charset="0"/>
              </a:rPr>
              <a:t>đọc</a:t>
            </a:r>
            <a:r>
              <a:rPr lang="fr-FR" u="sng" dirty="0">
                <a:latin typeface="Calibri" panose="020F0502020204030204" pitchFamily="34" charset="0"/>
                <a:cs typeface="Calibri" panose="020F0502020204030204" pitchFamily="34" charset="0"/>
              </a:rPr>
              <a:t> </a:t>
            </a:r>
            <a:r>
              <a:rPr lang="fr-FR" u="sng" dirty="0" err="1">
                <a:latin typeface="Calibri" panose="020F0502020204030204" pitchFamily="34" charset="0"/>
                <a:cs typeface="Calibri" panose="020F0502020204030204" pitchFamily="34" charset="0"/>
              </a:rPr>
              <a:t>hiểu</a:t>
            </a:r>
            <a:r>
              <a:rPr lang="fr-FR" u="sng" dirty="0">
                <a:latin typeface="Calibri" panose="020F0502020204030204" pitchFamily="34" charset="0"/>
                <a:cs typeface="Calibri" panose="020F0502020204030204" pitchFamily="34" charset="0"/>
              </a:rPr>
              <a:t> </a:t>
            </a:r>
            <a:r>
              <a:rPr lang="fr-FR" u="sng" dirty="0" err="1">
                <a:latin typeface="Calibri" panose="020F0502020204030204" pitchFamily="34" charset="0"/>
                <a:cs typeface="Calibri" panose="020F0502020204030204" pitchFamily="34" charset="0"/>
              </a:rPr>
              <a:t>văn</a:t>
            </a:r>
            <a:r>
              <a:rPr lang="fr-FR" u="sng" dirty="0">
                <a:latin typeface="Calibri" panose="020F0502020204030204" pitchFamily="34" charset="0"/>
                <a:cs typeface="Calibri" panose="020F0502020204030204" pitchFamily="34" charset="0"/>
              </a:rPr>
              <a:t> </a:t>
            </a:r>
            <a:r>
              <a:rPr lang="fr-FR" u="sng" dirty="0" err="1">
                <a:latin typeface="Calibri" panose="020F0502020204030204" pitchFamily="34" charset="0"/>
                <a:cs typeface="Calibri" panose="020F0502020204030204" pitchFamily="34" charset="0"/>
              </a:rPr>
              <a:t>bản</a:t>
            </a:r>
            <a:r>
              <a:rPr lang="fr-FR" u="sng" dirty="0">
                <a:latin typeface="Calibri" panose="020F0502020204030204" pitchFamily="34" charset="0"/>
                <a:cs typeface="Calibri" panose="020F0502020204030204" pitchFamily="34" charset="0"/>
              </a:rPr>
              <a:t> </a:t>
            </a:r>
            <a:r>
              <a:rPr lang="fr-FR" u="sng" dirty="0" err="1">
                <a:latin typeface="Calibri" panose="020F0502020204030204" pitchFamily="34" charset="0"/>
                <a:cs typeface="Calibri" panose="020F0502020204030204" pitchFamily="34" charset="0"/>
              </a:rPr>
              <a:t>nói</a:t>
            </a:r>
            <a:r>
              <a:rPr lang="fr-FR" u="sng" dirty="0">
                <a:latin typeface="Calibri" panose="020F0502020204030204" pitchFamily="34" charset="0"/>
                <a:cs typeface="Calibri" panose="020F0502020204030204" pitchFamily="34" charset="0"/>
              </a:rPr>
              <a:t> </a:t>
            </a:r>
            <a:r>
              <a:rPr lang="fr-FR" u="sng" dirty="0" err="1">
                <a:latin typeface="Calibri" panose="020F0502020204030204" pitchFamily="34" charset="0"/>
                <a:cs typeface="Calibri" panose="020F0502020204030204" pitchFamily="34" charset="0"/>
              </a:rPr>
              <a:t>chung</a:t>
            </a:r>
            <a:r>
              <a:rPr lang="fr-FR" dirty="0">
                <a:latin typeface="Calibri" panose="020F0502020204030204" pitchFamily="34" charset="0"/>
                <a:cs typeface="Calibri" panose="020F0502020204030204" pitchFamily="34" charset="0"/>
              </a:rPr>
              <a:t>: </a:t>
            </a:r>
            <a:endParaRPr lang="fr-FR" dirty="0">
              <a:latin typeface="Calibri" panose="020F0502020204030204" pitchFamily="34" charset="0"/>
              <a:cs typeface="Calibri" panose="020F0502020204030204" pitchFamily="34" charset="0"/>
            </a:endParaRPr>
          </a:p>
          <a:p>
            <a:pPr marL="0" indent="0" algn="just">
              <a:buNone/>
            </a:pP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Yêu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cầu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viên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trực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tiếp</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toàn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bộ</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văn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bản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chú</a:t>
            </a:r>
            <a:r>
              <a:rPr lang="fr-FR" dirty="0">
                <a:latin typeface="Calibri" panose="020F0502020204030204" pitchFamily="34" charset="0"/>
                <a:cs typeface="Calibri" panose="020F0502020204030204" pitchFamily="34" charset="0"/>
              </a:rPr>
              <a:t> ý </a:t>
            </a:r>
            <a:r>
              <a:rPr lang="fr-FR" dirty="0" err="1">
                <a:latin typeface="Calibri" panose="020F0502020204030204" pitchFamily="34" charset="0"/>
                <a:cs typeface="Calibri" panose="020F0502020204030204" pitchFamily="34" charset="0"/>
              </a:rPr>
              <a:t>quan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sát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yếu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tố</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hình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thức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của</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văn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bản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từ</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đó</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có</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ấn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tượng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chung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tóm</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tắt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được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nội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dung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chính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của</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văn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bản</a:t>
            </a:r>
            <a:r>
              <a:rPr lang="fr-FR" dirty="0">
                <a:latin typeface="Calibri" panose="020F0502020204030204" pitchFamily="34" charset="0"/>
                <a:cs typeface="Calibri" panose="020F0502020204030204" pitchFamily="34" charset="0"/>
              </a:rPr>
              <a:t>.</a:t>
            </a:r>
            <a:endParaRPr lang="fr-FR" dirty="0">
              <a:latin typeface="Calibri" panose="020F0502020204030204" pitchFamily="34" charset="0"/>
              <a:cs typeface="Calibri" panose="020F0502020204030204" pitchFamily="34" charset="0"/>
            </a:endParaRPr>
          </a:p>
          <a:p>
            <a:pPr marL="0" indent="0" algn="just">
              <a:buNone/>
            </a:pP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Tổ</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chức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viên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tìm</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kiếm</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phát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hiện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phân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tích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suy</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luận</a:t>
            </a:r>
            <a:r>
              <a:rPr lang="fr-FR" dirty="0">
                <a:latin typeface="Calibri" panose="020F0502020204030204" pitchFamily="34" charset="0"/>
                <a:cs typeface="Calibri" panose="020F0502020204030204" pitchFamily="34" charset="0"/>
              </a:rPr>
              <a:t> ý </a:t>
            </a:r>
            <a:r>
              <a:rPr lang="fr-FR" dirty="0" err="1">
                <a:latin typeface="Calibri" panose="020F0502020204030204" pitchFamily="34" charset="0"/>
                <a:cs typeface="Calibri" panose="020F0502020204030204" pitchFamily="34" charset="0"/>
              </a:rPr>
              <a:t>nghĩa</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thông</a:t>
            </a:r>
            <a:r>
              <a:rPr lang="fr-FR" dirty="0">
                <a:latin typeface="Calibri" panose="020F0502020204030204" pitchFamily="34" charset="0"/>
                <a:cs typeface="Calibri" panose="020F0502020204030204" pitchFamily="34" charset="0"/>
              </a:rPr>
              <a:t> tin </a:t>
            </a:r>
            <a:r>
              <a:rPr lang="fr-FR" dirty="0" err="1">
                <a:latin typeface="Calibri" panose="020F0502020204030204" pitchFamily="34" charset="0"/>
                <a:cs typeface="Calibri" panose="020F0502020204030204" pitchFamily="34" charset="0"/>
              </a:rPr>
              <a:t>chính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trong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văn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bản</a:t>
            </a:r>
            <a:r>
              <a:rPr lang="fr-FR" dirty="0">
                <a:latin typeface="Calibri" panose="020F0502020204030204" pitchFamily="34" charset="0"/>
                <a:cs typeface="Calibri" panose="020F0502020204030204" pitchFamily="34" charset="0"/>
              </a:rPr>
              <a:t>.</a:t>
            </a:r>
            <a:endParaRPr lang="fr-FR" dirty="0">
              <a:latin typeface="Calibri" panose="020F0502020204030204" pitchFamily="34" charset="0"/>
              <a:cs typeface="Calibri" panose="020F0502020204030204" pitchFamily="34" charset="0"/>
            </a:endParaRPr>
          </a:p>
          <a:p>
            <a:pPr marL="0" indent="0" algn="just">
              <a:buNone/>
            </a:pP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Hướng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dẫn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viên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liên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hệ</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so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sánh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giữa</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văn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bản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kết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nối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văn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bản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với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bối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cảnh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lịch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sử</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văn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hoá</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xã</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hội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kết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nối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văn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bản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với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trải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nghiệm</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nhân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viên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để</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hiểu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giá</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trị</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của</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văn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bản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biết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vận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dụng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chuyển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hoá</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những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giá</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trị</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ấy</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thành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niềm</a:t>
            </a:r>
            <a:r>
              <a:rPr lang="fr-FR" dirty="0">
                <a:latin typeface="Calibri" panose="020F0502020204030204" pitchFamily="34" charset="0"/>
                <a:cs typeface="Calibri" panose="020F0502020204030204" pitchFamily="34" charset="0"/>
              </a:rPr>
              <a:t> tin </a:t>
            </a:r>
            <a:r>
              <a:rPr lang="fr-FR" dirty="0" err="1">
                <a:latin typeface="Calibri" panose="020F0502020204030204" pitchFamily="34" charset="0"/>
                <a:cs typeface="Calibri" panose="020F0502020204030204" pitchFamily="34" charset="0"/>
              </a:rPr>
              <a:t>và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hành</a:t>
            </a:r>
            <a:r>
              <a:rPr lang="fr-FR" dirty="0">
                <a:latin typeface="Calibri" panose="020F0502020204030204" pitchFamily="34" charset="0"/>
                <a:cs typeface="Calibri" panose="020F0502020204030204" pitchFamily="34" charset="0"/>
              </a:rPr>
              <a:t> vi </a:t>
            </a:r>
            <a:r>
              <a:rPr lang="fr-FR" dirty="0" err="1">
                <a:latin typeface="Calibri" panose="020F0502020204030204" pitchFamily="34" charset="0"/>
                <a:cs typeface="Calibri" panose="020F0502020204030204" pitchFamily="34" charset="0"/>
              </a:rPr>
              <a:t>ứng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xử</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của</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nhân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trong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cuộc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sống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hằng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ngày</a:t>
            </a:r>
            <a:r>
              <a:rPr lang="fr-FR" dirty="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49943"/>
            <a:ext cx="10515600" cy="5727020"/>
          </a:xfrm>
        </p:spPr>
        <p:txBody>
          <a:bodyPr>
            <a:noAutofit/>
          </a:bodyPr>
          <a:lstStyle/>
          <a:p>
            <a:pPr marL="0" indent="0" algn="just">
              <a:buNone/>
            </a:pPr>
            <a:r>
              <a:rPr lang="vi-VN" sz="2600" dirty="0">
                <a:latin typeface="Calibri" panose="020F0502020204030204" pitchFamily="34" charset="0"/>
                <a:cs typeface="Calibri" panose="020F0502020204030204" pitchFamily="34" charset="0"/>
              </a:rPr>
              <a:t>a) Phương pháp dạy ĐỌC</a:t>
            </a:r>
            <a:endParaRPr lang="vi-VN" sz="2600" dirty="0">
              <a:latin typeface="Calibri" panose="020F0502020204030204" pitchFamily="34" charset="0"/>
              <a:cs typeface="Calibri" panose="020F0502020204030204" pitchFamily="34" charset="0"/>
            </a:endParaRPr>
          </a:p>
          <a:p>
            <a:pPr algn="just"/>
            <a:r>
              <a:rPr lang="fr-FR" sz="2600" u="sng" dirty="0" err="1">
                <a:latin typeface="Calibri" panose="020F0502020204030204" pitchFamily="34" charset="0"/>
                <a:cs typeface="Calibri" panose="020F0502020204030204" pitchFamily="34" charset="0"/>
              </a:rPr>
              <a:t>Dạy</a:t>
            </a:r>
            <a:r>
              <a:rPr lang="fr-FR" sz="2600" u="sng" dirty="0">
                <a:latin typeface="Calibri" panose="020F0502020204030204" pitchFamily="34" charset="0"/>
                <a:cs typeface="Calibri" panose="020F0502020204030204" pitchFamily="34" charset="0"/>
              </a:rPr>
              <a:t> </a:t>
            </a:r>
            <a:r>
              <a:rPr lang="fr-FR" sz="2600" u="sng" dirty="0" err="1">
                <a:latin typeface="Calibri" panose="020F0502020204030204" pitchFamily="34" charset="0"/>
                <a:cs typeface="Calibri" panose="020F0502020204030204" pitchFamily="34" charset="0"/>
              </a:rPr>
              <a:t>đọc</a:t>
            </a:r>
            <a:r>
              <a:rPr lang="fr-FR" sz="2600" u="sng" dirty="0">
                <a:latin typeface="Calibri" panose="020F0502020204030204" pitchFamily="34" charset="0"/>
                <a:cs typeface="Calibri" panose="020F0502020204030204" pitchFamily="34" charset="0"/>
              </a:rPr>
              <a:t> </a:t>
            </a:r>
            <a:r>
              <a:rPr lang="fr-FR" sz="2600" u="sng" dirty="0" err="1">
                <a:latin typeface="Calibri" panose="020F0502020204030204" pitchFamily="34" charset="0"/>
                <a:cs typeface="Calibri" panose="020F0502020204030204" pitchFamily="34" charset="0"/>
              </a:rPr>
              <a:t>hiểu</a:t>
            </a:r>
            <a:r>
              <a:rPr lang="fr-FR" sz="2600" u="sng" dirty="0">
                <a:latin typeface="Calibri" panose="020F0502020204030204" pitchFamily="34" charset="0"/>
                <a:cs typeface="Calibri" panose="020F0502020204030204" pitchFamily="34" charset="0"/>
              </a:rPr>
              <a:t> </a:t>
            </a:r>
            <a:r>
              <a:rPr lang="fr-FR" sz="2600" u="sng" dirty="0" err="1">
                <a:latin typeface="Calibri" panose="020F0502020204030204" pitchFamily="34" charset="0"/>
                <a:cs typeface="Calibri" panose="020F0502020204030204" pitchFamily="34" charset="0"/>
              </a:rPr>
              <a:t>văn</a:t>
            </a:r>
            <a:r>
              <a:rPr lang="fr-FR" sz="2600" u="sng" dirty="0">
                <a:latin typeface="Calibri" panose="020F0502020204030204" pitchFamily="34" charset="0"/>
                <a:cs typeface="Calibri" panose="020F0502020204030204" pitchFamily="34" charset="0"/>
              </a:rPr>
              <a:t> </a:t>
            </a:r>
            <a:r>
              <a:rPr lang="fr-FR" sz="2600" u="sng" dirty="0" err="1">
                <a:latin typeface="Calibri" panose="020F0502020204030204" pitchFamily="34" charset="0"/>
                <a:cs typeface="Calibri" panose="020F0502020204030204" pitchFamily="34" charset="0"/>
              </a:rPr>
              <a:t>bản</a:t>
            </a:r>
            <a:r>
              <a:rPr lang="fr-FR" sz="2600" u="sng" dirty="0">
                <a:latin typeface="Calibri" panose="020F0502020204030204" pitchFamily="34" charset="0"/>
                <a:cs typeface="Calibri" panose="020F0502020204030204" pitchFamily="34" charset="0"/>
              </a:rPr>
              <a:t> </a:t>
            </a:r>
            <a:r>
              <a:rPr lang="fr-FR" sz="2600" u="sng" dirty="0" err="1">
                <a:latin typeface="Calibri" panose="020F0502020204030204" pitchFamily="34" charset="0"/>
                <a:cs typeface="Calibri" panose="020F0502020204030204" pitchFamily="34" charset="0"/>
              </a:rPr>
              <a:t>văn</a:t>
            </a:r>
            <a:r>
              <a:rPr lang="fr-FR" sz="2600" u="sng" dirty="0">
                <a:latin typeface="Calibri" panose="020F0502020204030204" pitchFamily="34" charset="0"/>
                <a:cs typeface="Calibri" panose="020F0502020204030204" pitchFamily="34" charset="0"/>
              </a:rPr>
              <a:t> </a:t>
            </a:r>
            <a:r>
              <a:rPr lang="fr-FR" sz="2600" u="sng" dirty="0" err="1">
                <a:latin typeface="Calibri" panose="020F0502020204030204" pitchFamily="34" charset="0"/>
                <a:cs typeface="Calibri" panose="020F0502020204030204" pitchFamily="34" charset="0"/>
              </a:rPr>
              <a:t>học</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Tuân</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thủ</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cách</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đọc</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hiểu</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văn</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bản</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nói</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chung</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tổ</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chức</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tìm</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hiểu</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giải</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mã</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văn</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bản</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văn</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học</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theo</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quy</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trình</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phù</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hợp</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với</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đặc</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trưng</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của</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văn</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bản</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nghệ</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thuật</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Chú</a:t>
            </a:r>
            <a:r>
              <a:rPr lang="fr-FR" sz="2600" dirty="0">
                <a:latin typeface="Calibri" panose="020F0502020204030204" pitchFamily="34" charset="0"/>
                <a:cs typeface="Calibri" panose="020F0502020204030204" pitchFamily="34" charset="0"/>
              </a:rPr>
              <a:t> ý:</a:t>
            </a:r>
            <a:endParaRPr lang="en-US" sz="2600" dirty="0">
              <a:latin typeface="Calibri" panose="020F0502020204030204" pitchFamily="34" charset="0"/>
              <a:cs typeface="Calibri" panose="020F0502020204030204" pitchFamily="34" charset="0"/>
            </a:endParaRPr>
          </a:p>
          <a:p>
            <a:pPr marL="0" indent="0" algn="just">
              <a:buNone/>
            </a:pP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Tập</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trung</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kích</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hoạt</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việc</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đọc</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tích</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cực</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sáng</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tạo</a:t>
            </a:r>
            <a:r>
              <a:rPr lang="fr-FR" sz="2600" dirty="0">
                <a:latin typeface="Calibri" panose="020F0502020204030204" pitchFamily="34" charset="0"/>
                <a:cs typeface="Calibri" panose="020F0502020204030204" pitchFamily="34" charset="0"/>
              </a:rPr>
              <a:t> ở </a:t>
            </a:r>
            <a:r>
              <a:rPr lang="fr-FR" sz="2600" dirty="0" err="1">
                <a:latin typeface="Calibri" panose="020F0502020204030204" pitchFamily="34" charset="0"/>
                <a:cs typeface="Calibri" panose="020F0502020204030204" pitchFamily="34" charset="0"/>
              </a:rPr>
              <a:t>chủ</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thể</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đọc</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hướng</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dẫn</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và</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khích</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lệ</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học</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viên</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chủ</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động</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tự</a:t>
            </a:r>
            <a:r>
              <a:rPr lang="fr-FR" sz="2600" dirty="0">
                <a:latin typeface="Calibri" panose="020F0502020204030204" pitchFamily="34" charset="0"/>
                <a:cs typeface="Calibri" panose="020F0502020204030204" pitchFamily="34" charset="0"/>
              </a:rPr>
              <a:t> tin </a:t>
            </a:r>
            <a:r>
              <a:rPr lang="fr-FR" sz="2600" dirty="0" err="1">
                <a:latin typeface="Calibri" panose="020F0502020204030204" pitchFamily="34" charset="0"/>
                <a:cs typeface="Calibri" panose="020F0502020204030204" pitchFamily="34" charset="0"/>
              </a:rPr>
              <a:t>so</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sánh</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đối</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chiếu</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liên</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hệ</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mở</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rộng</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huy</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động</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vốn</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hiểu</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biết</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và</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trải</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nghiệm</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của</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bản</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thân</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để</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đọc</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hiểu</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phát</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hiện</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thông</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điệp</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của</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văn</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bản</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từ</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đó</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biết</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vận</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dụng</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GV</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không</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lấy</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việc</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phân</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tích</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bình</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giảng</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thay</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thế</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cho</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những</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suy</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nghĩ</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của</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học</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viên</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tránh</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đọc</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chép</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và</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hạn</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chế</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ghi</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nhớ</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máy</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móc</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Sử</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dụng</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đa</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dạng</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các</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loại</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câu</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hỏi</a:t>
            </a:r>
            <a:r>
              <a:rPr lang="fr-FR" sz="2600" dirty="0">
                <a:latin typeface="Calibri" panose="020F0502020204030204" pitchFamily="34" charset="0"/>
                <a:cs typeface="Calibri" panose="020F0502020204030204" pitchFamily="34" charset="0"/>
              </a:rPr>
              <a:t> ở </a:t>
            </a:r>
            <a:r>
              <a:rPr lang="fr-FR" sz="2600" dirty="0" err="1">
                <a:latin typeface="Calibri" panose="020F0502020204030204" pitchFamily="34" charset="0"/>
                <a:cs typeface="Calibri" panose="020F0502020204030204" pitchFamily="34" charset="0"/>
              </a:rPr>
              <a:t>những</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mức</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độ</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khác</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nhau</a:t>
            </a:r>
            <a:r>
              <a:rPr lang="fr-FR" sz="2600" dirty="0">
                <a:latin typeface="Calibri" panose="020F0502020204030204" pitchFamily="34" charset="0"/>
                <a:cs typeface="Calibri" panose="020F0502020204030204" pitchFamily="34" charset="0"/>
              </a:rPr>
              <a:t>.</a:t>
            </a:r>
            <a:endParaRPr lang="en-US" sz="2600" dirty="0">
              <a:latin typeface="Calibri" panose="020F0502020204030204" pitchFamily="34" charset="0"/>
              <a:cs typeface="Calibri" panose="020F0502020204030204" pitchFamily="34" charset="0"/>
            </a:endParaRPr>
          </a:p>
          <a:p>
            <a:pPr marL="0" indent="0" algn="just">
              <a:buNone/>
            </a:pP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Tuỳ</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vào</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đối</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tượng</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học</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viên</a:t>
            </a:r>
            <a:r>
              <a:rPr lang="fr-FR" sz="2600" dirty="0">
                <a:latin typeface="Calibri" panose="020F0502020204030204" pitchFamily="34" charset="0"/>
                <a:cs typeface="Calibri" panose="020F0502020204030204" pitchFamily="34" charset="0"/>
              </a:rPr>
              <a:t> ở </a:t>
            </a:r>
            <a:r>
              <a:rPr lang="fr-FR" sz="2600" dirty="0" err="1">
                <a:latin typeface="Calibri" panose="020F0502020204030204" pitchFamily="34" charset="0"/>
                <a:cs typeface="Calibri" panose="020F0502020204030204" pitchFamily="34" charset="0"/>
              </a:rPr>
              <a:t>từng</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giai</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đoạn</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và</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thể</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loại</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của</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văn</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bản</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văn</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học</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mà</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vận</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dụng</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các</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phương</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pháp</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kĩ</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thuật</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và</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hình</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thức</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dạy</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học</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đọc</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hiểu</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cho</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phù</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hợp</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như</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đọc</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phân</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vai</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kể</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chuyện</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đóng</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vai</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đàm</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thoại</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vấn</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đáp</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diễn</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giảng</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nêu</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vấn</a:t>
            </a:r>
            <a:r>
              <a:rPr lang="fr-FR" sz="2600" dirty="0">
                <a:latin typeface="Calibri" panose="020F0502020204030204" pitchFamily="34" charset="0"/>
                <a:cs typeface="Calibri" panose="020F0502020204030204" pitchFamily="34" charset="0"/>
              </a:rPr>
              <a:t> </a:t>
            </a:r>
            <a:r>
              <a:rPr lang="fr-FR" sz="2600" dirty="0" err="1">
                <a:latin typeface="Calibri" panose="020F0502020204030204" pitchFamily="34" charset="0"/>
                <a:cs typeface="Calibri" panose="020F0502020204030204" pitchFamily="34" charset="0"/>
              </a:rPr>
              <a:t>đề</a:t>
            </a:r>
            <a:r>
              <a:rPr lang="fr-FR" sz="2600" dirty="0">
                <a:latin typeface="Calibri" panose="020F0502020204030204" pitchFamily="34" charset="0"/>
                <a:cs typeface="Calibri" panose="020F0502020204030204" pitchFamily="34" charset="0"/>
              </a:rPr>
              <a:t>,... </a:t>
            </a:r>
            <a:endParaRPr lang="en-US" sz="2600" dirty="0">
              <a:latin typeface="Calibri" panose="020F0502020204030204" pitchFamily="34" charset="0"/>
              <a:cs typeface="Calibri" panose="020F050202020403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49943"/>
            <a:ext cx="10515600" cy="5727020"/>
          </a:xfrm>
        </p:spPr>
        <p:txBody>
          <a:bodyPr>
            <a:noAutofit/>
          </a:bodyPr>
          <a:lstStyle/>
          <a:p>
            <a:pPr marL="0" indent="0" algn="just">
              <a:buNone/>
            </a:pPr>
            <a:r>
              <a:rPr lang="fr-FR" dirty="0">
                <a:latin typeface="Calibri" panose="020F0502020204030204" pitchFamily="34" charset="0"/>
                <a:cs typeface="Calibri" panose="020F0502020204030204" pitchFamily="34" charset="0"/>
              </a:rPr>
              <a:t>b) </a:t>
            </a:r>
            <a:r>
              <a:rPr lang="fr-FR" dirty="0" err="1">
                <a:latin typeface="Calibri" panose="020F0502020204030204" pitchFamily="34" charset="0"/>
                <a:cs typeface="Calibri" panose="020F0502020204030204" pitchFamily="34" charset="0"/>
              </a:rPr>
              <a:t>Phương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pháp</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dạy</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VIẾT</a:t>
            </a:r>
            <a:endParaRPr lang="en-US" dirty="0">
              <a:latin typeface="Calibri" panose="020F0502020204030204" pitchFamily="34" charset="0"/>
              <a:cs typeface="Calibri" panose="020F0502020204030204" pitchFamily="34" charset="0"/>
            </a:endParaRPr>
          </a:p>
          <a:p>
            <a:pPr marL="0" indent="0" algn="just">
              <a:buNone/>
            </a:pP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Chú</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trọng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yêu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cầu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tạo</a:t>
            </a:r>
            <a:r>
              <a:rPr lang="fr-FR" dirty="0">
                <a:latin typeface="Calibri" panose="020F0502020204030204" pitchFamily="34" charset="0"/>
                <a:cs typeface="Calibri" panose="020F0502020204030204" pitchFamily="34" charset="0"/>
              </a:rPr>
              <a:t> ra ý </a:t>
            </a:r>
            <a:r>
              <a:rPr lang="fr-FR" dirty="0" err="1">
                <a:latin typeface="Calibri" panose="020F0502020204030204" pitchFamily="34" charset="0"/>
                <a:cs typeface="Calibri" panose="020F0502020204030204" pitchFamily="34" charset="0"/>
              </a:rPr>
              <a:t>tưởng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biết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trình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bày</a:t>
            </a:r>
            <a:r>
              <a:rPr lang="fr-FR" dirty="0">
                <a:latin typeface="Calibri" panose="020F0502020204030204" pitchFamily="34" charset="0"/>
                <a:cs typeface="Calibri" panose="020F0502020204030204" pitchFamily="34" charset="0"/>
              </a:rPr>
              <a:t> ý </a:t>
            </a:r>
            <a:r>
              <a:rPr lang="fr-FR" dirty="0" err="1">
                <a:latin typeface="Calibri" panose="020F0502020204030204" pitchFamily="34" charset="0"/>
                <a:cs typeface="Calibri" panose="020F0502020204030204" pitchFamily="34" charset="0"/>
              </a:rPr>
              <a:t>tưởng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một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mạch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lạc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sáng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tạo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có</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sức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thuyết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phục</a:t>
            </a:r>
            <a:r>
              <a:rPr lang="fr-FR" dirty="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pPr marL="0" indent="0" algn="just">
              <a:buNone/>
            </a:pP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Tập</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trung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vào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yêu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cầu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hướng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dẫn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viên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bước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tạo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lập</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văn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bản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thực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hành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viết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theo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bước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đặc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điểm</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của</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kiểu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văn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bản</a:t>
            </a:r>
            <a:r>
              <a:rPr lang="fr-FR" dirty="0">
                <a:latin typeface="Calibri" panose="020F0502020204030204" pitchFamily="34" charset="0"/>
                <a:cs typeface="Calibri" panose="020F0502020204030204" pitchFamily="34" charset="0"/>
              </a:rPr>
              <a:t>. </a:t>
            </a:r>
            <a:endParaRPr lang="fr-FR" dirty="0">
              <a:latin typeface="Calibri" panose="020F0502020204030204" pitchFamily="34" charset="0"/>
              <a:cs typeface="Calibri" panose="020F0502020204030204" pitchFamily="34" charset="0"/>
            </a:endParaRPr>
          </a:p>
          <a:p>
            <a:pPr marL="0" indent="0" algn="just">
              <a:buNone/>
            </a:pPr>
            <a:r>
              <a:rPr lang="fr-FR" dirty="0" err="1">
                <a:latin typeface="Calibri" panose="020F0502020204030204" pitchFamily="34" charset="0"/>
                <a:cs typeface="Calibri" panose="020F0502020204030204" pitchFamily="34" charset="0"/>
              </a:rPr>
              <a:t>Thông</a:t>
            </a:r>
            <a:r>
              <a:rPr lang="fr-FR" dirty="0">
                <a:latin typeface="Calibri" panose="020F0502020204030204" pitchFamily="34" charset="0"/>
                <a:cs typeface="Calibri" panose="020F0502020204030204" pitchFamily="34" charset="0"/>
              </a:rPr>
              <a:t> qua </a:t>
            </a:r>
            <a:r>
              <a:rPr lang="fr-FR" dirty="0" err="1">
                <a:latin typeface="Calibri" panose="020F0502020204030204" pitchFamily="34" charset="0"/>
                <a:cs typeface="Calibri" panose="020F0502020204030204" pitchFamily="34" charset="0"/>
              </a:rPr>
              <a:t>thực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hành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giáo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viên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hướng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dẫn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viên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phân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tích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văn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bản</a:t>
            </a:r>
            <a:r>
              <a:rPr lang="fr-FR" dirty="0">
                <a:latin typeface="Calibri" panose="020F0502020204030204" pitchFamily="34" charset="0"/>
                <a:cs typeface="Calibri" panose="020F0502020204030204" pitchFamily="34" charset="0"/>
              </a:rPr>
              <a:t> ở </a:t>
            </a:r>
            <a:r>
              <a:rPr lang="fr-FR" dirty="0" err="1">
                <a:latin typeface="Calibri" panose="020F0502020204030204" pitchFamily="34" charset="0"/>
                <a:cs typeface="Calibri" panose="020F0502020204030204" pitchFamily="34" charset="0"/>
              </a:rPr>
              <a:t>phần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hiểu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văn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bản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bổ</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sung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để</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nắm</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được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đặc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điểm</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của</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kiểu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văn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bản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quy</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trình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tạo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lập</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văn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bản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sử</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dụng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câu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hỏi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giúp</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viên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xác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định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được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mục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đích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nội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dung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viết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giới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thiệu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nguồn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tư</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liệu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hướng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dẫn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tìm</a:t>
            </a:r>
            <a:r>
              <a:rPr lang="fr-FR" dirty="0">
                <a:latin typeface="Calibri" panose="020F0502020204030204" pitchFamily="34" charset="0"/>
                <a:cs typeface="Calibri" panose="020F0502020204030204" pitchFamily="34" charset="0"/>
              </a:rPr>
              <a:t> ý </a:t>
            </a:r>
            <a:r>
              <a:rPr lang="fr-FR" dirty="0" err="1">
                <a:latin typeface="Calibri" panose="020F0502020204030204" pitchFamily="34" charset="0"/>
                <a:cs typeface="Calibri" panose="020F0502020204030204" pitchFamily="34" charset="0"/>
              </a:rPr>
              <a:t>tưởng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phác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thảo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dàn</a:t>
            </a:r>
            <a:r>
              <a:rPr lang="fr-FR" dirty="0">
                <a:latin typeface="Calibri" panose="020F0502020204030204" pitchFamily="34" charset="0"/>
                <a:cs typeface="Calibri" panose="020F0502020204030204" pitchFamily="34" charset="0"/>
              </a:rPr>
              <a:t> ý; </a:t>
            </a:r>
            <a:r>
              <a:rPr lang="fr-FR" dirty="0" err="1">
                <a:latin typeface="Calibri" panose="020F0502020204030204" pitchFamily="34" charset="0"/>
                <a:cs typeface="Calibri" panose="020F0502020204030204" pitchFamily="34" charset="0"/>
              </a:rPr>
              <a:t>hướng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dẫn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viên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viết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văn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bản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tự</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chỉnh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sửa</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trao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đổi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dựa</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trên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tiêu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chí</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đánh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giá</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bài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viết</a:t>
            </a:r>
            <a:r>
              <a:rPr lang="fr-FR" dirty="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pPr marL="0" indent="0" algn="just">
              <a:buNone/>
            </a:pPr>
            <a:endParaRPr lang="en-US" dirty="0">
              <a:latin typeface="Calibri" panose="020F0502020204030204" pitchFamily="34" charset="0"/>
              <a:cs typeface="Calibri" panose="020F0502020204030204"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49943"/>
            <a:ext cx="10515600" cy="5727020"/>
          </a:xfrm>
        </p:spPr>
        <p:txBody>
          <a:bodyPr>
            <a:noAutofit/>
          </a:bodyPr>
          <a:lstStyle/>
          <a:p>
            <a:pPr marL="0" indent="0" algn="just">
              <a:buNone/>
            </a:pPr>
            <a:r>
              <a:rPr lang="vi-VN" dirty="0">
                <a:latin typeface="Calibri" panose="020F0502020204030204" pitchFamily="34" charset="0"/>
                <a:cs typeface="Calibri" panose="020F0502020204030204" pitchFamily="34" charset="0"/>
              </a:rPr>
              <a:t>b) Phương pháp dạy VIẾT</a:t>
            </a:r>
            <a:endParaRPr lang="vi-VN" dirty="0">
              <a:latin typeface="Calibri" panose="020F0502020204030204" pitchFamily="34" charset="0"/>
              <a:cs typeface="Calibri" panose="020F0502020204030204" pitchFamily="34" charset="0"/>
            </a:endParaRPr>
          </a:p>
          <a:p>
            <a:pPr marL="0" indent="0" algn="just">
              <a:buNone/>
            </a:pPr>
            <a:r>
              <a:rPr lang="fr-FR" dirty="0" err="1">
                <a:latin typeface="Calibri" panose="020F0502020204030204" pitchFamily="34" charset="0"/>
                <a:cs typeface="Calibri" panose="020F0502020204030204" pitchFamily="34" charset="0"/>
              </a:rPr>
              <a:t>Nội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dung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dạy</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viết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có</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hai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yêu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cầu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dạy</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kĩ</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thuật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viết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dạy</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viết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đoạn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văn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văn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bản</a:t>
            </a:r>
            <a:r>
              <a:rPr lang="fr-FR" dirty="0">
                <a:latin typeface="Calibri" panose="020F0502020204030204" pitchFamily="34" charset="0"/>
                <a:cs typeface="Calibri" panose="020F0502020204030204" pitchFamily="34" charset="0"/>
              </a:rPr>
              <a:t>. </a:t>
            </a:r>
            <a:endParaRPr lang="fr-FR" dirty="0">
              <a:latin typeface="Calibri" panose="020F0502020204030204" pitchFamily="34" charset="0"/>
              <a:cs typeface="Calibri" panose="020F0502020204030204" pitchFamily="34" charset="0"/>
            </a:endParaRPr>
          </a:p>
          <a:p>
            <a:pPr algn="just"/>
            <a:r>
              <a:rPr lang="fr-FR" dirty="0" err="1">
                <a:latin typeface="Calibri" panose="020F0502020204030204" pitchFamily="34" charset="0"/>
                <a:cs typeface="Calibri" panose="020F0502020204030204" pitchFamily="34" charset="0"/>
              </a:rPr>
              <a:t>Dạy</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kĩ</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thuật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viết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tập</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viết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chính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tả</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chủ</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yếu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sử</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dụng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phương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pháp</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thực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hành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theo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mẫu</a:t>
            </a:r>
            <a:r>
              <a:rPr lang="fr-FR" dirty="0">
                <a:latin typeface="Calibri" panose="020F0502020204030204" pitchFamily="34" charset="0"/>
                <a:cs typeface="Calibri" panose="020F0502020204030204" pitchFamily="34" charset="0"/>
              </a:rPr>
              <a:t>. </a:t>
            </a:r>
            <a:endParaRPr lang="fr-FR" dirty="0">
              <a:latin typeface="Calibri" panose="020F0502020204030204" pitchFamily="34" charset="0"/>
              <a:cs typeface="Calibri" panose="020F0502020204030204" pitchFamily="34" charset="0"/>
            </a:endParaRPr>
          </a:p>
          <a:p>
            <a:pPr algn="just"/>
            <a:r>
              <a:rPr lang="fr-FR" dirty="0" err="1">
                <a:latin typeface="Calibri" panose="020F0502020204030204" pitchFamily="34" charset="0"/>
                <a:cs typeface="Calibri" panose="020F0502020204030204" pitchFamily="34" charset="0"/>
              </a:rPr>
              <a:t>Dạy</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viết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đoạn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văn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bài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văn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một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linh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hoạt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có</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thể</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sử</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dụng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phương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pháp</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như</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rèn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luyện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theo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mẫu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đặt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câu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hỏi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thảo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luận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nhóm</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viết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sáng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tạo</a:t>
            </a:r>
            <a:r>
              <a:rPr lang="fr-FR" dirty="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pPr marL="0" indent="0" algn="just">
              <a:buNone/>
            </a:pPr>
            <a:endParaRPr lang="en-US" dirty="0">
              <a:latin typeface="Calibri" panose="020F0502020204030204" pitchFamily="34" charset="0"/>
              <a:cs typeface="Calibri" panose="020F0502020204030204" pitchFamily="34" charset="0"/>
            </a:endParaRPr>
          </a:p>
          <a:p>
            <a:pPr marL="0" indent="0" algn="just">
              <a:buNone/>
            </a:pPr>
            <a:endParaRPr lang="en-US" dirty="0">
              <a:latin typeface="Calibri" panose="020F0502020204030204" pitchFamily="34" charset="0"/>
              <a:cs typeface="Calibri" panose="020F0502020204030204"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49943"/>
            <a:ext cx="10515600" cy="5727020"/>
          </a:xfrm>
        </p:spPr>
        <p:txBody>
          <a:bodyPr>
            <a:noAutofit/>
          </a:bodyPr>
          <a:lstStyle/>
          <a:p>
            <a:pPr marL="0" indent="0" algn="just">
              <a:buNone/>
            </a:pPr>
            <a:r>
              <a:rPr lang="fr-FR" dirty="0">
                <a:latin typeface="Calibri" panose="020F0502020204030204" pitchFamily="34" charset="0"/>
                <a:cs typeface="Calibri" panose="020F0502020204030204" pitchFamily="34" charset="0"/>
              </a:rPr>
              <a:t>b) </a:t>
            </a:r>
            <a:r>
              <a:rPr lang="fr-FR" dirty="0" err="1">
                <a:latin typeface="Calibri" panose="020F0502020204030204" pitchFamily="34" charset="0"/>
                <a:cs typeface="Calibri" panose="020F0502020204030204" pitchFamily="34" charset="0"/>
              </a:rPr>
              <a:t>Phương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pháp</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dạy</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VIẾT</a:t>
            </a:r>
            <a:endParaRPr lang="en-US" dirty="0">
              <a:latin typeface="Calibri" panose="020F0502020204030204" pitchFamily="34" charset="0"/>
              <a:cs typeface="Calibri" panose="020F0502020204030204" pitchFamily="34" charset="0"/>
            </a:endParaRPr>
          </a:p>
          <a:p>
            <a:pPr algn="just"/>
            <a:r>
              <a:rPr lang="fr-FR" dirty="0" err="1">
                <a:latin typeface="Calibri" panose="020F0502020204030204" pitchFamily="34" charset="0"/>
                <a:cs typeface="Calibri" panose="020F0502020204030204" pitchFamily="34" charset="0"/>
              </a:rPr>
              <a:t>Giáo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viên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sử</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dụng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những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phương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pháp</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như</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phân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tích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mẫu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đặt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câu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hỏi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nêu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vấn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đề</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gợi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mở</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để</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hướng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dẫn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viên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hình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thành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dàn</a:t>
            </a:r>
            <a:r>
              <a:rPr lang="fr-FR" dirty="0">
                <a:latin typeface="Calibri" panose="020F0502020204030204" pitchFamily="34" charset="0"/>
                <a:cs typeface="Calibri" panose="020F0502020204030204" pitchFamily="34" charset="0"/>
              </a:rPr>
              <a:t> ý, </a:t>
            </a:r>
            <a:r>
              <a:rPr lang="fr-FR" dirty="0" err="1">
                <a:latin typeface="Calibri" panose="020F0502020204030204" pitchFamily="34" charset="0"/>
                <a:cs typeface="Calibri" panose="020F0502020204030204" pitchFamily="34" charset="0"/>
              </a:rPr>
              <a:t>lựa</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chọn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triển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khai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diễn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đạt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tổ</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chức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viên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thực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hành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viết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văn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bản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có</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thể</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viết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từng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phần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mở</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bài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kết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bài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một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hoặc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một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số</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đoạn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trong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thân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bài</a:t>
            </a:r>
            <a:r>
              <a:rPr lang="fr-FR" dirty="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pPr algn="just"/>
            <a:r>
              <a:rPr lang="fr-FR" dirty="0" err="1">
                <a:latin typeface="Calibri" panose="020F0502020204030204" pitchFamily="34" charset="0"/>
                <a:cs typeface="Calibri" panose="020F0502020204030204" pitchFamily="34" charset="0"/>
              </a:rPr>
              <a:t>Tổ</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chức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dạy</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viết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đoạn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bài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văn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thường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gồm</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hoạt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động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chủ</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yếu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như</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nêu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nhiệm</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vụ</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mà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viên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cần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thực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hiện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yêu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cầu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viên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làm</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việc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nhân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cặp</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đôi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hoặc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theo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nhóm</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tổ</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chức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trình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bày</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kết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quả</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làm</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việc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thảo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luận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về</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nhiệm</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vụ</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được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giao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tự</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rút</a:t>
            </a:r>
            <a:r>
              <a:rPr lang="fr-FR" dirty="0">
                <a:latin typeface="Calibri" panose="020F0502020204030204" pitchFamily="34" charset="0"/>
                <a:cs typeface="Calibri" panose="020F0502020204030204" pitchFamily="34" charset="0"/>
              </a:rPr>
              <a:t> ra </a:t>
            </a:r>
            <a:r>
              <a:rPr lang="fr-FR" dirty="0" err="1">
                <a:latin typeface="Calibri" panose="020F0502020204030204" pitchFamily="34" charset="0"/>
                <a:cs typeface="Calibri" panose="020F0502020204030204" pitchFamily="34" charset="0"/>
              </a:rPr>
              <a:t>nội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dung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bài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nhận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xét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đánh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giá</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sau</a:t>
            </a:r>
            <a:r>
              <a:rPr lang="fr-FR" dirty="0">
                <a:latin typeface="Calibri" panose="020F0502020204030204" pitchFamily="34" charset="0"/>
                <a:cs typeface="Calibri" panose="020F0502020204030204" pitchFamily="34" charset="0"/>
              </a:rPr>
              <a:t> khi </a:t>
            </a:r>
            <a:r>
              <a:rPr lang="fr-FR" dirty="0" err="1">
                <a:latin typeface="Calibri" panose="020F0502020204030204" pitchFamily="34" charset="0"/>
                <a:cs typeface="Calibri" panose="020F0502020204030204" pitchFamily="34" charset="0"/>
              </a:rPr>
              <a:t>viết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xong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viên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cần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có</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cơ</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hội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nói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trình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bày</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những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gì</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đã</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viết</a:t>
            </a:r>
            <a:r>
              <a:rPr lang="fr-FR" dirty="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pPr marL="0" indent="0" algn="just">
              <a:buNone/>
            </a:pPr>
            <a:endParaRPr lang="en-US" dirty="0">
              <a:latin typeface="Calibri" panose="020F0502020204030204" pitchFamily="34" charset="0"/>
              <a:cs typeface="Calibri" panose="020F0502020204030204" pitchFamily="34" charset="0"/>
            </a:endParaRPr>
          </a:p>
          <a:p>
            <a:pPr marL="0" indent="0" algn="just">
              <a:buNone/>
            </a:pPr>
            <a:endParaRPr lang="en-US" dirty="0">
              <a:latin typeface="Calibri" panose="020F0502020204030204" pitchFamily="34" charset="0"/>
              <a:cs typeface="Calibri" panose="020F050202020403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49943"/>
            <a:ext cx="10515600" cy="5727020"/>
          </a:xfrm>
        </p:spPr>
        <p:txBody>
          <a:bodyPr>
            <a:noAutofit/>
          </a:bodyPr>
          <a:lstStyle/>
          <a:p>
            <a:pPr marL="0" indent="0" algn="just">
              <a:buNone/>
            </a:pPr>
            <a:r>
              <a:rPr lang="fr-FR" dirty="0">
                <a:latin typeface="Calibri" panose="020F0502020204030204" pitchFamily="34" charset="0"/>
                <a:cs typeface="Calibri" panose="020F0502020204030204" pitchFamily="34" charset="0"/>
              </a:rPr>
              <a:t>c) </a:t>
            </a:r>
            <a:r>
              <a:rPr lang="fr-FR" dirty="0" err="1">
                <a:latin typeface="Calibri" panose="020F0502020204030204" pitchFamily="34" charset="0"/>
                <a:cs typeface="Calibri" panose="020F0502020204030204" pitchFamily="34" charset="0"/>
              </a:rPr>
              <a:t>Phương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pháp</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dạy</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NÓI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NGHE</a:t>
            </a:r>
            <a:endParaRPr lang="en-US" dirty="0">
              <a:latin typeface="Calibri" panose="020F0502020204030204" pitchFamily="34" charset="0"/>
              <a:cs typeface="Calibri" panose="020F0502020204030204" pitchFamily="34" charset="0"/>
            </a:endParaRPr>
          </a:p>
          <a:p>
            <a:pPr algn="just"/>
            <a:r>
              <a:rPr lang="fr-FR" dirty="0" err="1">
                <a:latin typeface="Calibri" panose="020F0502020204030204" pitchFamily="34" charset="0"/>
                <a:cs typeface="Calibri" panose="020F0502020204030204" pitchFamily="34" charset="0"/>
              </a:rPr>
              <a:t>Mục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đích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của</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dạy</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nói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nghe</a:t>
            </a:r>
            <a:r>
              <a:rPr lang="fr-FR" dirty="0">
                <a:latin typeface="Calibri" panose="020F0502020204030204" pitchFamily="34" charset="0"/>
                <a:cs typeface="Calibri" panose="020F0502020204030204" pitchFamily="34" charset="0"/>
              </a:rPr>
              <a:t> là </a:t>
            </a:r>
            <a:r>
              <a:rPr lang="fr-FR" dirty="0" err="1">
                <a:latin typeface="Calibri" panose="020F0502020204030204" pitchFamily="34" charset="0"/>
                <a:cs typeface="Calibri" panose="020F0502020204030204" pitchFamily="34" charset="0"/>
              </a:rPr>
              <a:t>giúp</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viên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có</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khả</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năng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diễn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đạt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trình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bày</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bằng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ngôn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ngữ</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nói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một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rõ</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ràng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tự</a:t>
            </a:r>
            <a:r>
              <a:rPr lang="fr-FR" dirty="0">
                <a:latin typeface="Calibri" panose="020F0502020204030204" pitchFamily="34" charset="0"/>
                <a:cs typeface="Calibri" panose="020F0502020204030204" pitchFamily="34" charset="0"/>
              </a:rPr>
              <a:t> tin; </a:t>
            </a:r>
            <a:r>
              <a:rPr lang="fr-FR" dirty="0" err="1">
                <a:latin typeface="Calibri" panose="020F0502020204030204" pitchFamily="34" charset="0"/>
                <a:cs typeface="Calibri" panose="020F0502020204030204" pitchFamily="34" charset="0"/>
              </a:rPr>
              <a:t>có</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khả</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năng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hiểu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đúng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biết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tôn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trọng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người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nói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người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nghe</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có</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thái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độ</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phù</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hợp</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trong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trao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đổi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thảo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luận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Dạy</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nói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nghe</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không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chỉ</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phát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triển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năng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lực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giao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tiếp</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mà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còn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giáo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dục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phẩm</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chất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nhân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viên</a:t>
            </a:r>
            <a:r>
              <a:rPr lang="fr-FR" dirty="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pPr marL="0" indent="0" algn="just">
              <a:buNone/>
            </a:pPr>
            <a:endParaRPr lang="en-US" dirty="0">
              <a:latin typeface="Calibri" panose="020F0502020204030204" pitchFamily="34" charset="0"/>
              <a:cs typeface="Calibri" panose="020F0502020204030204" pitchFamily="34" charset="0"/>
            </a:endParaRPr>
          </a:p>
          <a:p>
            <a:pPr marL="0" indent="0" algn="just">
              <a:buNone/>
            </a:pPr>
            <a:endParaRPr lang="en-US" dirty="0">
              <a:latin typeface="Calibri" panose="020F0502020204030204" pitchFamily="34" charset="0"/>
              <a:cs typeface="Calibri" panose="020F050202020403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49943"/>
            <a:ext cx="10515600" cy="5727020"/>
          </a:xfrm>
        </p:spPr>
        <p:txBody>
          <a:bodyPr>
            <a:noAutofit/>
          </a:bodyPr>
          <a:lstStyle/>
          <a:p>
            <a:pPr marL="0" indent="0" algn="just">
              <a:buNone/>
            </a:pPr>
            <a:r>
              <a:rPr lang="fr-FR" dirty="0">
                <a:latin typeface="Calibri" panose="020F0502020204030204" pitchFamily="34" charset="0"/>
                <a:cs typeface="Calibri" panose="020F0502020204030204" pitchFamily="34" charset="0"/>
              </a:rPr>
              <a:t>c) </a:t>
            </a:r>
            <a:r>
              <a:rPr lang="fr-FR" dirty="0" err="1">
                <a:latin typeface="Calibri" panose="020F0502020204030204" pitchFamily="34" charset="0"/>
                <a:cs typeface="Calibri" panose="020F0502020204030204" pitchFamily="34" charset="0"/>
              </a:rPr>
              <a:t>Phương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pháp</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dạy</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NÓI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NGHE</a:t>
            </a:r>
            <a:endParaRPr lang="en-US" dirty="0">
              <a:latin typeface="Calibri" panose="020F0502020204030204" pitchFamily="34" charset="0"/>
              <a:cs typeface="Calibri" panose="020F0502020204030204" pitchFamily="34" charset="0"/>
            </a:endParaRPr>
          </a:p>
          <a:p>
            <a:pPr algn="just"/>
            <a:r>
              <a:rPr lang="fr-FR" dirty="0" err="1">
                <a:latin typeface="Calibri" panose="020F0502020204030204" pitchFamily="34" charset="0"/>
                <a:cs typeface="Calibri" panose="020F0502020204030204" pitchFamily="34" charset="0"/>
              </a:rPr>
              <a:t>Dạy</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NÓI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GV</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tổ</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chức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viên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thực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hành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hướng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dẫn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thức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quy</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trình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chuẩn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bị</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một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bài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thuyết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trình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trình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bày</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trước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nhóm</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tổ</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lớp</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thức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quy</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trình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chuẩn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bị</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một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cuộc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thảo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luận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tranh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luận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tham</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gia</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thảo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luận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tranh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luận</a:t>
            </a:r>
            <a:r>
              <a:rPr lang="fr-FR" dirty="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pPr algn="just"/>
            <a:r>
              <a:rPr lang="fr-FR" dirty="0" err="1">
                <a:latin typeface="Calibri" panose="020F0502020204030204" pitchFamily="34" charset="0"/>
                <a:cs typeface="Calibri" panose="020F0502020204030204" pitchFamily="34" charset="0"/>
              </a:rPr>
              <a:t>Dạy</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NGHE</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GV</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hướng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dẫn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viên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nắm</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bắt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được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nội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dung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nghe</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hiểu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đánh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giá</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quan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điểm</a:t>
            </a:r>
            <a:r>
              <a:rPr lang="fr-FR" dirty="0">
                <a:latin typeface="Calibri" panose="020F0502020204030204" pitchFamily="34" charset="0"/>
                <a:cs typeface="Calibri" panose="020F0502020204030204" pitchFamily="34" charset="0"/>
              </a:rPr>
              <a:t>, ý </a:t>
            </a:r>
            <a:r>
              <a:rPr lang="fr-FR" dirty="0" err="1">
                <a:latin typeface="Calibri" panose="020F0502020204030204" pitchFamily="34" charset="0"/>
                <a:cs typeface="Calibri" panose="020F0502020204030204" pitchFamily="34" charset="0"/>
              </a:rPr>
              <a:t>định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của</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người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nói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kiểm</a:t>
            </a:r>
            <a:r>
              <a:rPr lang="fr-FR" dirty="0">
                <a:latin typeface="Calibri" panose="020F0502020204030204" pitchFamily="34" charset="0"/>
                <a:cs typeface="Calibri" panose="020F0502020204030204" pitchFamily="34" charset="0"/>
              </a:rPr>
              <a:t> tra </a:t>
            </a:r>
            <a:r>
              <a:rPr lang="fr-FR" dirty="0" err="1">
                <a:latin typeface="Calibri" panose="020F0502020204030204" pitchFamily="34" charset="0"/>
                <a:cs typeface="Calibri" panose="020F0502020204030204" pitchFamily="34" charset="0"/>
              </a:rPr>
              <a:t>những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thông</a:t>
            </a:r>
            <a:r>
              <a:rPr lang="fr-FR" dirty="0">
                <a:latin typeface="Calibri" panose="020F0502020204030204" pitchFamily="34" charset="0"/>
                <a:cs typeface="Calibri" panose="020F0502020204030204" pitchFamily="34" charset="0"/>
              </a:rPr>
              <a:t> tin </a:t>
            </a:r>
            <a:r>
              <a:rPr lang="fr-FR" dirty="0" err="1">
                <a:latin typeface="Calibri" panose="020F0502020204030204" pitchFamily="34" charset="0"/>
                <a:cs typeface="Calibri" panose="020F0502020204030204" pitchFamily="34" charset="0"/>
              </a:rPr>
              <a:t>chưa</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rõ</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có</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thái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độ</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nghe</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tích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cực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tôn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trọng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người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nói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tôn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trọng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những</a:t>
            </a:r>
            <a:r>
              <a:rPr lang="fr-FR" dirty="0">
                <a:latin typeface="Calibri" panose="020F0502020204030204" pitchFamily="34" charset="0"/>
                <a:cs typeface="Calibri" panose="020F0502020204030204" pitchFamily="34" charset="0"/>
              </a:rPr>
              <a:t> ý </a:t>
            </a:r>
            <a:r>
              <a:rPr lang="fr-FR" dirty="0" err="1">
                <a:latin typeface="Calibri" panose="020F0502020204030204" pitchFamily="34" charset="0"/>
                <a:cs typeface="Calibri" panose="020F0502020204030204" pitchFamily="34" charset="0"/>
              </a:rPr>
              <a:t>kiến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khác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biệt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hợp</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tác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giải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quyết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vấn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đề</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với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thái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độ</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tích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cực</a:t>
            </a:r>
            <a:r>
              <a:rPr lang="fr-FR" dirty="0">
                <a:latin typeface="Calibri" panose="020F0502020204030204" pitchFamily="34" charset="0"/>
                <a:cs typeface="Calibri" panose="020F0502020204030204" pitchFamily="34" charset="0"/>
              </a:rPr>
              <a:t>.</a:t>
            </a:r>
            <a:endParaRPr lang="fr-FR" dirty="0">
              <a:latin typeface="Calibri" panose="020F0502020204030204" pitchFamily="34" charset="0"/>
              <a:cs typeface="Calibri" panose="020F0502020204030204" pitchFamily="34" charset="0"/>
            </a:endParaRPr>
          </a:p>
          <a:p>
            <a:pPr algn="just"/>
            <a:r>
              <a:rPr lang="fr-FR" dirty="0" err="1">
                <a:latin typeface="Calibri" panose="020F0502020204030204" pitchFamily="34" charset="0"/>
                <a:cs typeface="Calibri" panose="020F0502020204030204" pitchFamily="34" charset="0"/>
              </a:rPr>
              <a:t>Dạy</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NÓI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NGHE</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TƯƠNG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TÁC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GV</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hướng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dẫn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viên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biết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lắng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nghe</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biết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đặt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câu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hỏi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để</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hiểu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nội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dung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nghe</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biết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nói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theo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lượt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lời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trong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hội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thoại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biết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dùng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phương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tiện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nghe</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nhìn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khác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để</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hỗ</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trợ</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lời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trình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bày</a:t>
            </a:r>
            <a:r>
              <a:rPr lang="fr-FR" dirty="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pPr algn="just"/>
            <a:endParaRPr lang="en-US" dirty="0">
              <a:latin typeface="Calibri" panose="020F0502020204030204" pitchFamily="34" charset="0"/>
              <a:cs typeface="Calibri" panose="020F0502020204030204" pitchFamily="34" charset="0"/>
            </a:endParaRPr>
          </a:p>
          <a:p>
            <a:pPr marL="0" indent="0" algn="just">
              <a:buNone/>
            </a:pPr>
            <a:endParaRPr lang="en-US" dirty="0">
              <a:latin typeface="Calibri" panose="020F0502020204030204" pitchFamily="34" charset="0"/>
              <a:cs typeface="Calibri" panose="020F0502020204030204" pitchFamily="34" charset="0"/>
            </a:endParaRPr>
          </a:p>
          <a:p>
            <a:pPr marL="0" indent="0" algn="just">
              <a:buNone/>
            </a:pPr>
            <a:endParaRPr lang="en-US" dirty="0">
              <a:latin typeface="Calibri" panose="020F0502020204030204" pitchFamily="34" charset="0"/>
              <a:cs typeface="Calibri" panose="020F0502020204030204"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49943"/>
            <a:ext cx="10515600" cy="5727020"/>
          </a:xfrm>
        </p:spPr>
        <p:txBody>
          <a:bodyPr>
            <a:noAutofit/>
          </a:bodyPr>
          <a:lstStyle/>
          <a:p>
            <a:pPr marL="0" indent="0" algn="just">
              <a:buNone/>
            </a:pPr>
            <a:r>
              <a:rPr lang="fr-FR" dirty="0">
                <a:latin typeface="Calibri" panose="020F0502020204030204" pitchFamily="34" charset="0"/>
                <a:cs typeface="Calibri" panose="020F0502020204030204" pitchFamily="34" charset="0"/>
              </a:rPr>
              <a:t>c) </a:t>
            </a:r>
            <a:r>
              <a:rPr lang="fr-FR" dirty="0" err="1">
                <a:latin typeface="Calibri" panose="020F0502020204030204" pitchFamily="34" charset="0"/>
                <a:cs typeface="Calibri" panose="020F0502020204030204" pitchFamily="34" charset="0"/>
              </a:rPr>
              <a:t>Phương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pháp</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dạy</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NÓI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NGHE</a:t>
            </a:r>
            <a:endParaRPr lang="en-US" dirty="0">
              <a:latin typeface="Calibri" panose="020F0502020204030204" pitchFamily="34" charset="0"/>
              <a:cs typeface="Calibri" panose="020F0502020204030204" pitchFamily="34" charset="0"/>
            </a:endParaRPr>
          </a:p>
          <a:p>
            <a:pPr algn="just"/>
            <a:r>
              <a:rPr lang="fr-FR" dirty="0" err="1">
                <a:latin typeface="Calibri" panose="020F0502020204030204" pitchFamily="34" charset="0"/>
                <a:cs typeface="Calibri" panose="020F0502020204030204" pitchFamily="34" charset="0"/>
              </a:rPr>
              <a:t>THỰC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HÀNH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NGHE</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NÓI</a:t>
            </a:r>
            <a:r>
              <a:rPr lang="fr-FR" dirty="0">
                <a:latin typeface="Calibri" panose="020F0502020204030204" pitchFamily="34" charset="0"/>
                <a:cs typeface="Calibri" panose="020F0502020204030204" pitchFamily="34" charset="0"/>
              </a:rPr>
              <a:t> là </a:t>
            </a:r>
            <a:r>
              <a:rPr lang="fr-FR" dirty="0" err="1">
                <a:latin typeface="Calibri" panose="020F0502020204030204" pitchFamily="34" charset="0"/>
                <a:cs typeface="Calibri" panose="020F0502020204030204" pitchFamily="34" charset="0"/>
              </a:rPr>
              <a:t>hoạt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động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chính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nhằm</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rèn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kĩ</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năng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nghe</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nói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viên</a:t>
            </a:r>
            <a:r>
              <a:rPr lang="fr-FR" dirty="0">
                <a:latin typeface="Calibri" panose="020F0502020204030204" pitchFamily="34" charset="0"/>
                <a:cs typeface="Calibri" panose="020F0502020204030204" pitchFamily="34" charset="0"/>
              </a:rPr>
              <a:t>. </a:t>
            </a:r>
            <a:endParaRPr lang="fr-FR" dirty="0">
              <a:latin typeface="Calibri" panose="020F0502020204030204" pitchFamily="34" charset="0"/>
              <a:cs typeface="Calibri" panose="020F0502020204030204" pitchFamily="34" charset="0"/>
            </a:endParaRPr>
          </a:p>
          <a:p>
            <a:pPr marL="0" indent="0" algn="just">
              <a:buNone/>
            </a:pPr>
            <a:r>
              <a:rPr lang="fr-FR" dirty="0" err="1">
                <a:latin typeface="Calibri" panose="020F0502020204030204" pitchFamily="34" charset="0"/>
                <a:cs typeface="Calibri" panose="020F0502020204030204" pitchFamily="34" charset="0"/>
              </a:rPr>
              <a:t>GV</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linh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hoạt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trong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việc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tổ</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chức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các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hoạt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động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học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tập</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như</a:t>
            </a:r>
            <a:r>
              <a:rPr lang="fr-FR" dirty="0">
                <a:latin typeface="Calibri" panose="020F0502020204030204" pitchFamily="34" charset="0"/>
                <a:cs typeface="Calibri" panose="020F0502020204030204" pitchFamily="34" charset="0"/>
              </a:rPr>
              <a:t>:</a:t>
            </a:r>
            <a:endParaRPr lang="fr-FR" dirty="0">
              <a:latin typeface="Calibri" panose="020F0502020204030204" pitchFamily="34" charset="0"/>
              <a:cs typeface="Calibri" panose="020F0502020204030204" pitchFamily="34" charset="0"/>
            </a:endParaRPr>
          </a:p>
          <a:p>
            <a:pPr marL="0" indent="0" algn="just">
              <a:buNone/>
            </a:pP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Trao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đổi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theo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cặp</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nhóm</a:t>
            </a:r>
            <a:endParaRPr lang="fr-FR" dirty="0">
              <a:latin typeface="Calibri" panose="020F0502020204030204" pitchFamily="34" charset="0"/>
              <a:cs typeface="Calibri" panose="020F0502020204030204" pitchFamily="34" charset="0"/>
            </a:endParaRPr>
          </a:p>
          <a:p>
            <a:pPr marL="0" indent="0" algn="just">
              <a:buNone/>
            </a:pP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Trình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bày</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bài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nói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trước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nhóm</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lớp</a:t>
            </a:r>
            <a:endParaRPr lang="fr-FR" dirty="0">
              <a:latin typeface="Calibri" panose="020F0502020204030204" pitchFamily="34" charset="0"/>
              <a:cs typeface="Calibri" panose="020F0502020204030204" pitchFamily="34" charset="0"/>
            </a:endParaRPr>
          </a:p>
          <a:p>
            <a:pPr marL="0" indent="0" algn="just">
              <a:buNone/>
            </a:pP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Thảo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luận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tranh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luận</a:t>
            </a:r>
            <a:r>
              <a:rPr lang="fr-FR" dirty="0">
                <a:latin typeface="Calibri" panose="020F0502020204030204" pitchFamily="34" charset="0"/>
                <a:cs typeface="Calibri" panose="020F0502020204030204" pitchFamily="34" charset="0"/>
              </a:rPr>
              <a:t>,…</a:t>
            </a:r>
            <a:endParaRPr lang="fr-FR" dirty="0">
              <a:latin typeface="Calibri" panose="020F0502020204030204" pitchFamily="34" charset="0"/>
              <a:cs typeface="Calibri" panose="020F0502020204030204" pitchFamily="34" charset="0"/>
            </a:endParaRPr>
          </a:p>
          <a:p>
            <a:pPr marL="0" indent="0" algn="just">
              <a:buNone/>
            </a:pPr>
            <a:r>
              <a:rPr lang="fr-FR" dirty="0">
                <a:latin typeface="Calibri" panose="020F0502020204030204" pitchFamily="34" charset="0"/>
                <a:cs typeface="Calibri" panose="020F0502020204030204" pitchFamily="34" charset="0"/>
              </a:rPr>
              <a:t>Qua </a:t>
            </a:r>
            <a:r>
              <a:rPr lang="fr-FR" dirty="0" err="1">
                <a:latin typeface="Calibri" panose="020F0502020204030204" pitchFamily="34" charset="0"/>
                <a:cs typeface="Calibri" panose="020F0502020204030204" pitchFamily="34" charset="0"/>
              </a:rPr>
              <a:t>đó</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hiểu</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được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tính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chất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tương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tác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của</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ngôn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ngữ</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nói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hình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thành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thái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độ</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tích</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cực</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hợp</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tác</a:t>
            </a:r>
            <a:r>
              <a:rPr lang="fr-FR" dirty="0">
                <a:latin typeface="Calibri" panose="020F0502020204030204" pitchFamily="34" charset="0"/>
                <a:cs typeface="Calibri" panose="020F0502020204030204" pitchFamily="34" charset="0"/>
              </a:rPr>
              <a:t> khi </a:t>
            </a:r>
            <a:r>
              <a:rPr lang="fr-FR" dirty="0" err="1">
                <a:latin typeface="Calibri" panose="020F0502020204030204" pitchFamily="34" charset="0"/>
                <a:cs typeface="Calibri" panose="020F0502020204030204" pitchFamily="34" charset="0"/>
              </a:rPr>
              <a:t>trao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đổi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thảo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luận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và</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có</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khả</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năng</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giải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quyết</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vấn</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đề</a:t>
            </a:r>
            <a:r>
              <a:rPr lang="fr-FR" dirty="0">
                <a:latin typeface="Calibri" panose="020F0502020204030204" pitchFamily="34" charset="0"/>
                <a:cs typeface="Calibri" panose="020F0502020204030204" pitchFamily="34" charset="0"/>
              </a:rPr>
              <a:t> qua </a:t>
            </a:r>
            <a:r>
              <a:rPr lang="fr-FR" dirty="0" err="1">
                <a:latin typeface="Calibri" panose="020F0502020204030204" pitchFamily="34" charset="0"/>
                <a:cs typeface="Calibri" panose="020F0502020204030204" pitchFamily="34" charset="0"/>
              </a:rPr>
              <a:t>trao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đổi</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thảo</a:t>
            </a:r>
            <a:r>
              <a:rPr lang="fr-FR" dirty="0">
                <a:latin typeface="Calibri" panose="020F0502020204030204" pitchFamily="34" charset="0"/>
                <a:cs typeface="Calibri" panose="020F0502020204030204" pitchFamily="34" charset="0"/>
              </a:rPr>
              <a:t> </a:t>
            </a:r>
            <a:r>
              <a:rPr lang="fr-FR" dirty="0" err="1">
                <a:latin typeface="Calibri" panose="020F0502020204030204" pitchFamily="34" charset="0"/>
                <a:cs typeface="Calibri" panose="020F0502020204030204" pitchFamily="34" charset="0"/>
              </a:rPr>
              <a:t>luận</a:t>
            </a:r>
            <a:r>
              <a:rPr lang="fr-FR" dirty="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pPr marL="0" indent="0" algn="just">
              <a:buNone/>
            </a:pPr>
            <a:endParaRPr lang="en-US" dirty="0">
              <a:latin typeface="Calibri" panose="020F0502020204030204" pitchFamily="34" charset="0"/>
              <a:cs typeface="Calibri" panose="020F0502020204030204" pitchFamily="34" charset="0"/>
            </a:endParaRPr>
          </a:p>
          <a:p>
            <a:pPr marL="0" indent="0" algn="just">
              <a:buNone/>
            </a:pPr>
            <a:endParaRPr lang="en-US" dirty="0">
              <a:latin typeface="Calibri" panose="020F0502020204030204" pitchFamily="34" charset="0"/>
              <a:cs typeface="Calibri" panose="020F0502020204030204"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49179"/>
            <a:ext cx="10515600" cy="5727784"/>
          </a:xfrm>
        </p:spPr>
        <p:txBody>
          <a:bodyPr/>
          <a:lstStyle/>
          <a:p>
            <a:pPr marL="0" indent="0">
              <a:buNone/>
            </a:pPr>
            <a:r>
              <a:rPr lang="vi-VN">
                <a:latin typeface="Calibri" panose="020F0502020204030204" pitchFamily="34" charset="0"/>
              </a:rPr>
              <a:t> III. Phương pháp giáo dục và đánh giá kết quả giáo dục</a:t>
            </a:r>
            <a:endParaRPr lang="en-US"/>
          </a:p>
          <a:p>
            <a:pPr marL="0" indent="0">
              <a:buNone/>
            </a:pPr>
            <a:r>
              <a:rPr lang="en-US"/>
              <a:t>2. Đánh giá kết quả giáo dục</a:t>
            </a:r>
            <a:endParaRPr lang="en-US"/>
          </a:p>
          <a:p>
            <a:pPr marL="0" indent="0">
              <a:buNone/>
            </a:pPr>
            <a:endParaRPr lang="en-US"/>
          </a:p>
        </p:txBody>
      </p:sp>
      <p:graphicFrame>
        <p:nvGraphicFramePr>
          <p:cNvPr id="4" name="Diagram 3"/>
          <p:cNvGraphicFramePr/>
          <p:nvPr/>
        </p:nvGraphicFramePr>
        <p:xfrm>
          <a:off x="2032000" y="1070073"/>
          <a:ext cx="8128000" cy="4485996"/>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45432"/>
            <a:ext cx="10515600" cy="5631531"/>
          </a:xfrm>
        </p:spPr>
        <p:txBody>
          <a:bodyPr/>
          <a:lstStyle/>
          <a:p>
            <a:pPr marL="0" indent="0">
              <a:buNone/>
            </a:pPr>
            <a:r>
              <a:rPr lang="en-US" dirty="0"/>
              <a:t>2. </a:t>
            </a:r>
            <a:r>
              <a:rPr lang="en-US" dirty="0" err="1"/>
              <a:t>Đánh</a:t>
            </a:r>
            <a:r>
              <a:rPr lang="en-US" dirty="0"/>
              <a:t> </a:t>
            </a:r>
            <a:r>
              <a:rPr lang="en-US" dirty="0" err="1"/>
              <a:t>giá</a:t>
            </a:r>
            <a:r>
              <a:rPr lang="en-US" dirty="0"/>
              <a:t> </a:t>
            </a:r>
            <a:r>
              <a:rPr lang="en-US" dirty="0" err="1"/>
              <a:t>kết</a:t>
            </a:r>
            <a:r>
              <a:rPr lang="en-US" dirty="0"/>
              <a:t> </a:t>
            </a:r>
            <a:r>
              <a:rPr lang="en-US" dirty="0" err="1"/>
              <a:t>quả</a:t>
            </a:r>
            <a:r>
              <a:rPr lang="en-US" dirty="0"/>
              <a:t> </a:t>
            </a:r>
            <a:r>
              <a:rPr lang="en-US" dirty="0" err="1"/>
              <a:t>giáo</a:t>
            </a:r>
            <a:r>
              <a:rPr lang="en-US" dirty="0"/>
              <a:t> </a:t>
            </a:r>
            <a:r>
              <a:rPr lang="en-US" dirty="0" err="1"/>
              <a:t>dục</a:t>
            </a:r>
            <a:endParaRPr lang="en-US" dirty="0"/>
          </a:p>
          <a:p>
            <a:pPr marL="0" indent="0">
              <a:buNone/>
            </a:pPr>
            <a:r>
              <a:rPr lang="en-US" dirty="0"/>
              <a:t>2.1. </a:t>
            </a:r>
            <a:r>
              <a:rPr lang="en-US" dirty="0" err="1"/>
              <a:t>Mục</a:t>
            </a:r>
            <a:r>
              <a:rPr lang="en-US" dirty="0"/>
              <a:t> </a:t>
            </a:r>
            <a:r>
              <a:rPr lang="en-US" dirty="0" err="1"/>
              <a:t>tiêu</a:t>
            </a:r>
            <a:r>
              <a:rPr lang="en-US" dirty="0"/>
              <a:t> </a:t>
            </a:r>
            <a:r>
              <a:rPr lang="en-US" dirty="0" err="1"/>
              <a:t>đánh</a:t>
            </a:r>
            <a:r>
              <a:rPr lang="en-US" dirty="0"/>
              <a:t> </a:t>
            </a:r>
            <a:r>
              <a:rPr lang="en-US" dirty="0" err="1"/>
              <a:t>giá</a:t>
            </a:r>
            <a:endParaRPr lang="en-US" dirty="0"/>
          </a:p>
          <a:p>
            <a:pPr algn="just"/>
            <a:r>
              <a:rPr lang="fr-FR" dirty="0" err="1"/>
              <a:t>Đánh</a:t>
            </a:r>
            <a:r>
              <a:rPr lang="fr-FR" dirty="0"/>
              <a:t> </a:t>
            </a:r>
            <a:r>
              <a:rPr lang="fr-FR" dirty="0" err="1"/>
              <a:t>giá</a:t>
            </a:r>
            <a:r>
              <a:rPr lang="fr-FR" dirty="0"/>
              <a:t> </a:t>
            </a:r>
            <a:r>
              <a:rPr lang="fr-FR" dirty="0" err="1"/>
              <a:t>kết</a:t>
            </a:r>
            <a:r>
              <a:rPr lang="fr-FR" dirty="0"/>
              <a:t> </a:t>
            </a:r>
            <a:r>
              <a:rPr lang="fr-FR" dirty="0" err="1"/>
              <a:t>quả</a:t>
            </a:r>
            <a:r>
              <a:rPr lang="fr-FR" dirty="0"/>
              <a:t> </a:t>
            </a:r>
            <a:r>
              <a:rPr lang="fr-FR" dirty="0" err="1"/>
              <a:t>học</a:t>
            </a:r>
            <a:r>
              <a:rPr lang="fr-FR" dirty="0"/>
              <a:t> </a:t>
            </a:r>
            <a:r>
              <a:rPr lang="fr-FR" dirty="0" err="1"/>
              <a:t>tập</a:t>
            </a:r>
            <a:r>
              <a:rPr lang="fr-FR" dirty="0"/>
              <a:t> </a:t>
            </a:r>
            <a:r>
              <a:rPr lang="fr-FR" dirty="0" err="1"/>
              <a:t>của</a:t>
            </a:r>
            <a:r>
              <a:rPr lang="fr-FR" dirty="0"/>
              <a:t> </a:t>
            </a:r>
            <a:r>
              <a:rPr lang="fr-FR" dirty="0" err="1"/>
              <a:t>học</a:t>
            </a:r>
            <a:r>
              <a:rPr lang="fr-FR" dirty="0"/>
              <a:t> </a:t>
            </a:r>
            <a:r>
              <a:rPr lang="fr-FR" dirty="0" err="1"/>
              <a:t>viên</a:t>
            </a:r>
            <a:r>
              <a:rPr lang="fr-FR" dirty="0"/>
              <a:t> </a:t>
            </a:r>
            <a:r>
              <a:rPr lang="fr-FR" dirty="0" err="1"/>
              <a:t>nhằm</a:t>
            </a:r>
            <a:r>
              <a:rPr lang="fr-FR" dirty="0"/>
              <a:t> </a:t>
            </a:r>
            <a:r>
              <a:rPr lang="fr-FR" b="1" dirty="0" err="1">
                <a:solidFill>
                  <a:srgbClr val="C00000"/>
                </a:solidFill>
              </a:rPr>
              <a:t>cung</a:t>
            </a:r>
            <a:r>
              <a:rPr lang="fr-FR" b="1" dirty="0">
                <a:solidFill>
                  <a:srgbClr val="C00000"/>
                </a:solidFill>
              </a:rPr>
              <a:t> </a:t>
            </a:r>
            <a:r>
              <a:rPr lang="fr-FR" b="1" dirty="0" err="1">
                <a:solidFill>
                  <a:srgbClr val="C00000"/>
                </a:solidFill>
              </a:rPr>
              <a:t>cấp</a:t>
            </a:r>
            <a:r>
              <a:rPr lang="fr-FR" b="1" dirty="0">
                <a:solidFill>
                  <a:srgbClr val="C00000"/>
                </a:solidFill>
              </a:rPr>
              <a:t> </a:t>
            </a:r>
            <a:r>
              <a:rPr lang="fr-FR" b="1" dirty="0" err="1">
                <a:solidFill>
                  <a:srgbClr val="C00000"/>
                </a:solidFill>
              </a:rPr>
              <a:t>thông</a:t>
            </a:r>
            <a:r>
              <a:rPr lang="fr-FR" b="1" dirty="0">
                <a:solidFill>
                  <a:srgbClr val="C00000"/>
                </a:solidFill>
              </a:rPr>
              <a:t> tin </a:t>
            </a:r>
            <a:r>
              <a:rPr lang="fr-FR" dirty="0" err="1"/>
              <a:t>chính</a:t>
            </a:r>
            <a:r>
              <a:rPr lang="fr-FR" dirty="0"/>
              <a:t> </a:t>
            </a:r>
            <a:r>
              <a:rPr lang="fr-FR" dirty="0" err="1"/>
              <a:t>xác</a:t>
            </a:r>
            <a:r>
              <a:rPr lang="fr-FR" dirty="0"/>
              <a:t>, </a:t>
            </a:r>
            <a:r>
              <a:rPr lang="fr-FR" dirty="0" err="1"/>
              <a:t>kịp</a:t>
            </a:r>
            <a:r>
              <a:rPr lang="fr-FR" dirty="0"/>
              <a:t> </a:t>
            </a:r>
            <a:r>
              <a:rPr lang="fr-FR" dirty="0" err="1"/>
              <a:t>thời</a:t>
            </a:r>
            <a:r>
              <a:rPr lang="fr-FR" dirty="0"/>
              <a:t>, </a:t>
            </a:r>
            <a:r>
              <a:rPr lang="fr-FR" dirty="0" err="1"/>
              <a:t>có</a:t>
            </a:r>
            <a:r>
              <a:rPr lang="fr-FR" dirty="0"/>
              <a:t> </a:t>
            </a:r>
            <a:r>
              <a:rPr lang="fr-FR" dirty="0" err="1"/>
              <a:t>giá</a:t>
            </a:r>
            <a:r>
              <a:rPr lang="fr-FR" dirty="0"/>
              <a:t> </a:t>
            </a:r>
            <a:r>
              <a:rPr lang="fr-FR" dirty="0" err="1"/>
              <a:t>trị</a:t>
            </a:r>
            <a:r>
              <a:rPr lang="fr-FR" dirty="0"/>
              <a:t> </a:t>
            </a:r>
            <a:r>
              <a:rPr lang="fr-FR" dirty="0" err="1"/>
              <a:t>về</a:t>
            </a:r>
            <a:r>
              <a:rPr lang="fr-FR" dirty="0"/>
              <a:t> </a:t>
            </a:r>
            <a:r>
              <a:rPr lang="fr-FR" dirty="0" err="1"/>
              <a:t>mức</a:t>
            </a:r>
            <a:r>
              <a:rPr lang="fr-FR" dirty="0"/>
              <a:t> </a:t>
            </a:r>
            <a:r>
              <a:rPr lang="fr-FR" dirty="0" err="1"/>
              <a:t>độ</a:t>
            </a:r>
            <a:r>
              <a:rPr lang="fr-FR" dirty="0"/>
              <a:t> </a:t>
            </a:r>
            <a:r>
              <a:rPr lang="fr-FR" dirty="0" err="1"/>
              <a:t>đáp</a:t>
            </a:r>
            <a:r>
              <a:rPr lang="fr-FR" dirty="0"/>
              <a:t> </a:t>
            </a:r>
            <a:r>
              <a:rPr lang="fr-FR" dirty="0" err="1"/>
              <a:t>ứng</a:t>
            </a:r>
            <a:r>
              <a:rPr lang="fr-FR" dirty="0"/>
              <a:t> </a:t>
            </a:r>
            <a:r>
              <a:rPr lang="fr-FR" dirty="0" err="1"/>
              <a:t>yêu</a:t>
            </a:r>
            <a:r>
              <a:rPr lang="fr-FR" dirty="0"/>
              <a:t> </a:t>
            </a:r>
            <a:r>
              <a:rPr lang="fr-FR" dirty="0" err="1"/>
              <a:t>cầu</a:t>
            </a:r>
            <a:r>
              <a:rPr lang="fr-FR" dirty="0"/>
              <a:t> </a:t>
            </a:r>
            <a:r>
              <a:rPr lang="fr-FR" dirty="0" err="1"/>
              <a:t>cần</a:t>
            </a:r>
            <a:r>
              <a:rPr lang="fr-FR" dirty="0"/>
              <a:t> </a:t>
            </a:r>
            <a:r>
              <a:rPr lang="fr-FR" dirty="0" err="1"/>
              <a:t>đạt</a:t>
            </a:r>
            <a:r>
              <a:rPr lang="fr-FR" dirty="0"/>
              <a:t> </a:t>
            </a:r>
            <a:r>
              <a:rPr lang="fr-FR" dirty="0" err="1"/>
              <a:t>và</a:t>
            </a:r>
            <a:r>
              <a:rPr lang="fr-FR" dirty="0"/>
              <a:t> </a:t>
            </a:r>
            <a:r>
              <a:rPr lang="fr-FR" dirty="0" err="1"/>
              <a:t>những</a:t>
            </a:r>
            <a:r>
              <a:rPr lang="fr-FR" dirty="0"/>
              <a:t> </a:t>
            </a:r>
            <a:r>
              <a:rPr lang="fr-FR" dirty="0" err="1"/>
              <a:t>tiến</a:t>
            </a:r>
            <a:r>
              <a:rPr lang="fr-FR" dirty="0"/>
              <a:t> </a:t>
            </a:r>
            <a:r>
              <a:rPr lang="fr-FR" dirty="0" err="1"/>
              <a:t>bộ</a:t>
            </a:r>
            <a:r>
              <a:rPr lang="fr-FR" dirty="0"/>
              <a:t> </a:t>
            </a:r>
            <a:r>
              <a:rPr lang="fr-FR" dirty="0" err="1"/>
              <a:t>của</a:t>
            </a:r>
            <a:r>
              <a:rPr lang="fr-FR" dirty="0"/>
              <a:t> </a:t>
            </a:r>
            <a:r>
              <a:rPr lang="fr-FR" dirty="0" err="1"/>
              <a:t>học</a:t>
            </a:r>
            <a:r>
              <a:rPr lang="fr-FR" dirty="0"/>
              <a:t> </a:t>
            </a:r>
            <a:r>
              <a:rPr lang="fr-FR" dirty="0" err="1"/>
              <a:t>viên</a:t>
            </a:r>
            <a:r>
              <a:rPr lang="fr-FR" dirty="0"/>
              <a:t> </a:t>
            </a:r>
            <a:r>
              <a:rPr lang="fr-FR" dirty="0" err="1"/>
              <a:t>trong</a:t>
            </a:r>
            <a:r>
              <a:rPr lang="fr-FR" dirty="0"/>
              <a:t> </a:t>
            </a:r>
            <a:r>
              <a:rPr lang="fr-FR" dirty="0" err="1"/>
              <a:t>suốt</a:t>
            </a:r>
            <a:r>
              <a:rPr lang="fr-FR" dirty="0"/>
              <a:t> </a:t>
            </a:r>
            <a:r>
              <a:rPr lang="fr-FR" dirty="0" err="1"/>
              <a:t>quá</a:t>
            </a:r>
            <a:r>
              <a:rPr lang="fr-FR" dirty="0"/>
              <a:t> </a:t>
            </a:r>
            <a:r>
              <a:rPr lang="fr-FR" dirty="0" err="1"/>
              <a:t>trình</a:t>
            </a:r>
            <a:r>
              <a:rPr lang="fr-FR" dirty="0"/>
              <a:t> </a:t>
            </a:r>
            <a:r>
              <a:rPr lang="fr-FR" dirty="0" err="1"/>
              <a:t>học</a:t>
            </a:r>
            <a:r>
              <a:rPr lang="fr-FR" dirty="0"/>
              <a:t> </a:t>
            </a:r>
            <a:r>
              <a:rPr lang="fr-FR" dirty="0" err="1"/>
              <a:t>tập</a:t>
            </a:r>
            <a:r>
              <a:rPr lang="fr-FR" dirty="0"/>
              <a:t> môn </a:t>
            </a:r>
            <a:r>
              <a:rPr lang="fr-FR" dirty="0" err="1"/>
              <a:t>học</a:t>
            </a:r>
            <a:r>
              <a:rPr lang="fr-FR" dirty="0"/>
              <a:t>, </a:t>
            </a:r>
            <a:r>
              <a:rPr lang="fr-FR" b="1" dirty="0" err="1">
                <a:solidFill>
                  <a:srgbClr val="C00000"/>
                </a:solidFill>
              </a:rPr>
              <a:t>để</a:t>
            </a:r>
            <a:r>
              <a:rPr lang="fr-FR" b="1" dirty="0">
                <a:solidFill>
                  <a:srgbClr val="C00000"/>
                </a:solidFill>
              </a:rPr>
              <a:t> </a:t>
            </a:r>
            <a:r>
              <a:rPr lang="fr-FR" b="1" dirty="0" err="1">
                <a:solidFill>
                  <a:srgbClr val="C00000"/>
                </a:solidFill>
              </a:rPr>
              <a:t>hướng</a:t>
            </a:r>
            <a:r>
              <a:rPr lang="fr-FR" b="1" dirty="0">
                <a:solidFill>
                  <a:srgbClr val="C00000"/>
                </a:solidFill>
              </a:rPr>
              <a:t> </a:t>
            </a:r>
            <a:r>
              <a:rPr lang="fr-FR" b="1" dirty="0" err="1">
                <a:solidFill>
                  <a:srgbClr val="C00000"/>
                </a:solidFill>
              </a:rPr>
              <a:t>dẫn</a:t>
            </a:r>
            <a:r>
              <a:rPr lang="fr-FR" b="1" dirty="0">
                <a:solidFill>
                  <a:srgbClr val="C00000"/>
                </a:solidFill>
              </a:rPr>
              <a:t> </a:t>
            </a:r>
            <a:r>
              <a:rPr lang="fr-FR" b="1" dirty="0" err="1">
                <a:solidFill>
                  <a:srgbClr val="C00000"/>
                </a:solidFill>
              </a:rPr>
              <a:t>hoạt</a:t>
            </a:r>
            <a:r>
              <a:rPr lang="fr-FR" b="1" dirty="0">
                <a:solidFill>
                  <a:srgbClr val="C00000"/>
                </a:solidFill>
              </a:rPr>
              <a:t> </a:t>
            </a:r>
            <a:r>
              <a:rPr lang="fr-FR" b="1" dirty="0" err="1">
                <a:solidFill>
                  <a:srgbClr val="C00000"/>
                </a:solidFill>
              </a:rPr>
              <a:t>động</a:t>
            </a:r>
            <a:r>
              <a:rPr lang="fr-FR" b="1" dirty="0">
                <a:solidFill>
                  <a:srgbClr val="C00000"/>
                </a:solidFill>
              </a:rPr>
              <a:t> </a:t>
            </a:r>
            <a:r>
              <a:rPr lang="fr-FR" b="1" dirty="0" err="1">
                <a:solidFill>
                  <a:srgbClr val="C00000"/>
                </a:solidFill>
              </a:rPr>
              <a:t>học</a:t>
            </a:r>
            <a:r>
              <a:rPr lang="fr-FR" b="1" dirty="0">
                <a:solidFill>
                  <a:srgbClr val="C00000"/>
                </a:solidFill>
              </a:rPr>
              <a:t> </a:t>
            </a:r>
            <a:r>
              <a:rPr lang="fr-FR" b="1" dirty="0" err="1">
                <a:solidFill>
                  <a:srgbClr val="C00000"/>
                </a:solidFill>
              </a:rPr>
              <a:t>tập</a:t>
            </a:r>
            <a:r>
              <a:rPr lang="fr-FR" b="1" dirty="0">
                <a:solidFill>
                  <a:srgbClr val="C00000"/>
                </a:solidFill>
              </a:rPr>
              <a:t>, </a:t>
            </a:r>
            <a:r>
              <a:rPr lang="fr-FR" b="1" dirty="0" err="1">
                <a:solidFill>
                  <a:srgbClr val="C00000"/>
                </a:solidFill>
              </a:rPr>
              <a:t>điều</a:t>
            </a:r>
            <a:r>
              <a:rPr lang="fr-FR" b="1" dirty="0">
                <a:solidFill>
                  <a:srgbClr val="C00000"/>
                </a:solidFill>
              </a:rPr>
              <a:t> </a:t>
            </a:r>
            <a:r>
              <a:rPr lang="fr-FR" b="1" dirty="0" err="1">
                <a:solidFill>
                  <a:srgbClr val="C00000"/>
                </a:solidFill>
              </a:rPr>
              <a:t>chỉnh</a:t>
            </a:r>
            <a:r>
              <a:rPr lang="fr-FR" b="1" dirty="0">
                <a:solidFill>
                  <a:srgbClr val="C00000"/>
                </a:solidFill>
              </a:rPr>
              <a:t> </a:t>
            </a:r>
            <a:r>
              <a:rPr lang="fr-FR" b="1" dirty="0" err="1">
                <a:solidFill>
                  <a:srgbClr val="C00000"/>
                </a:solidFill>
              </a:rPr>
              <a:t>các</a:t>
            </a:r>
            <a:r>
              <a:rPr lang="fr-FR" b="1" dirty="0">
                <a:solidFill>
                  <a:srgbClr val="C00000"/>
                </a:solidFill>
              </a:rPr>
              <a:t> </a:t>
            </a:r>
            <a:r>
              <a:rPr lang="fr-FR" b="1" dirty="0" err="1">
                <a:solidFill>
                  <a:srgbClr val="C00000"/>
                </a:solidFill>
              </a:rPr>
              <a:t>hoạt</a:t>
            </a:r>
            <a:r>
              <a:rPr lang="fr-FR" b="1" dirty="0">
                <a:solidFill>
                  <a:srgbClr val="C00000"/>
                </a:solidFill>
              </a:rPr>
              <a:t> </a:t>
            </a:r>
            <a:r>
              <a:rPr lang="fr-FR" b="1" dirty="0" err="1">
                <a:solidFill>
                  <a:srgbClr val="C00000"/>
                </a:solidFill>
              </a:rPr>
              <a:t>động</a:t>
            </a:r>
            <a:r>
              <a:rPr lang="fr-FR" b="1" dirty="0">
                <a:solidFill>
                  <a:srgbClr val="C00000"/>
                </a:solidFill>
              </a:rPr>
              <a:t> </a:t>
            </a:r>
            <a:r>
              <a:rPr lang="fr-FR" b="1" dirty="0" err="1">
                <a:solidFill>
                  <a:srgbClr val="C00000"/>
                </a:solidFill>
              </a:rPr>
              <a:t>dạy</a:t>
            </a:r>
            <a:r>
              <a:rPr lang="fr-FR" b="1" dirty="0">
                <a:solidFill>
                  <a:srgbClr val="C00000"/>
                </a:solidFill>
              </a:rPr>
              <a:t> </a:t>
            </a:r>
            <a:r>
              <a:rPr lang="fr-FR" b="1" dirty="0" err="1">
                <a:solidFill>
                  <a:srgbClr val="C00000"/>
                </a:solidFill>
              </a:rPr>
              <a:t>học</a:t>
            </a:r>
            <a:r>
              <a:rPr lang="fr-FR" b="1" dirty="0">
                <a:solidFill>
                  <a:srgbClr val="C00000"/>
                </a:solidFill>
              </a:rPr>
              <a:t>, </a:t>
            </a:r>
            <a:r>
              <a:rPr lang="fr-FR" b="1" dirty="0" err="1">
                <a:solidFill>
                  <a:srgbClr val="C00000"/>
                </a:solidFill>
              </a:rPr>
              <a:t>quản</a:t>
            </a:r>
            <a:r>
              <a:rPr lang="fr-FR" b="1" dirty="0">
                <a:solidFill>
                  <a:srgbClr val="C00000"/>
                </a:solidFill>
              </a:rPr>
              <a:t> </a:t>
            </a:r>
            <a:r>
              <a:rPr lang="fr-FR" b="1" dirty="0" err="1">
                <a:solidFill>
                  <a:srgbClr val="C00000"/>
                </a:solidFill>
              </a:rPr>
              <a:t>lí</a:t>
            </a:r>
            <a:r>
              <a:rPr lang="fr-FR" b="1" dirty="0">
                <a:solidFill>
                  <a:srgbClr val="C00000"/>
                </a:solidFill>
              </a:rPr>
              <a:t> </a:t>
            </a:r>
            <a:r>
              <a:rPr lang="fr-FR" b="1" dirty="0" err="1">
                <a:solidFill>
                  <a:srgbClr val="C00000"/>
                </a:solidFill>
              </a:rPr>
              <a:t>và</a:t>
            </a:r>
            <a:r>
              <a:rPr lang="fr-FR" b="1" dirty="0">
                <a:solidFill>
                  <a:srgbClr val="C00000"/>
                </a:solidFill>
              </a:rPr>
              <a:t> </a:t>
            </a:r>
            <a:r>
              <a:rPr lang="fr-FR" b="1" dirty="0" err="1">
                <a:solidFill>
                  <a:srgbClr val="C00000"/>
                </a:solidFill>
              </a:rPr>
              <a:t>phát</a:t>
            </a:r>
            <a:r>
              <a:rPr lang="fr-FR" b="1" dirty="0">
                <a:solidFill>
                  <a:srgbClr val="C00000"/>
                </a:solidFill>
              </a:rPr>
              <a:t> </a:t>
            </a:r>
            <a:r>
              <a:rPr lang="fr-FR" b="1" dirty="0" err="1">
                <a:solidFill>
                  <a:srgbClr val="C00000"/>
                </a:solidFill>
              </a:rPr>
              <a:t>triển</a:t>
            </a:r>
            <a:r>
              <a:rPr lang="fr-FR" b="1" dirty="0">
                <a:solidFill>
                  <a:srgbClr val="C00000"/>
                </a:solidFill>
              </a:rPr>
              <a:t> </a:t>
            </a:r>
            <a:r>
              <a:rPr lang="fr-FR" b="1" dirty="0" err="1">
                <a:solidFill>
                  <a:srgbClr val="C00000"/>
                </a:solidFill>
              </a:rPr>
              <a:t>chương</a:t>
            </a:r>
            <a:r>
              <a:rPr lang="fr-FR" b="1" dirty="0">
                <a:solidFill>
                  <a:srgbClr val="C00000"/>
                </a:solidFill>
              </a:rPr>
              <a:t> </a:t>
            </a:r>
            <a:r>
              <a:rPr lang="fr-FR" b="1" dirty="0" err="1">
                <a:solidFill>
                  <a:srgbClr val="C00000"/>
                </a:solidFill>
              </a:rPr>
              <a:t>trình</a:t>
            </a:r>
            <a:r>
              <a:rPr lang="fr-FR" b="1" dirty="0">
                <a:solidFill>
                  <a:srgbClr val="C00000"/>
                </a:solidFill>
              </a:rPr>
              <a:t>, </a:t>
            </a:r>
            <a:r>
              <a:rPr lang="fr-FR" b="1" dirty="0" err="1">
                <a:solidFill>
                  <a:srgbClr val="C00000"/>
                </a:solidFill>
              </a:rPr>
              <a:t>bảo</a:t>
            </a:r>
            <a:r>
              <a:rPr lang="fr-FR" b="1" dirty="0">
                <a:solidFill>
                  <a:srgbClr val="C00000"/>
                </a:solidFill>
              </a:rPr>
              <a:t> </a:t>
            </a:r>
            <a:r>
              <a:rPr lang="fr-FR" b="1" dirty="0" err="1">
                <a:solidFill>
                  <a:srgbClr val="C00000"/>
                </a:solidFill>
              </a:rPr>
              <a:t>đảm</a:t>
            </a:r>
            <a:r>
              <a:rPr lang="fr-FR" b="1" dirty="0">
                <a:solidFill>
                  <a:srgbClr val="C00000"/>
                </a:solidFill>
              </a:rPr>
              <a:t> </a:t>
            </a:r>
            <a:r>
              <a:rPr lang="fr-FR" b="1" dirty="0" err="1">
                <a:solidFill>
                  <a:srgbClr val="C00000"/>
                </a:solidFill>
              </a:rPr>
              <a:t>sự</a:t>
            </a:r>
            <a:r>
              <a:rPr lang="fr-FR" b="1" dirty="0">
                <a:solidFill>
                  <a:srgbClr val="C00000"/>
                </a:solidFill>
              </a:rPr>
              <a:t> </a:t>
            </a:r>
            <a:r>
              <a:rPr lang="fr-FR" b="1" dirty="0" err="1">
                <a:solidFill>
                  <a:srgbClr val="C00000"/>
                </a:solidFill>
              </a:rPr>
              <a:t>tiến</a:t>
            </a:r>
            <a:r>
              <a:rPr lang="fr-FR" b="1" dirty="0">
                <a:solidFill>
                  <a:srgbClr val="C00000"/>
                </a:solidFill>
              </a:rPr>
              <a:t> </a:t>
            </a:r>
            <a:r>
              <a:rPr lang="fr-FR" b="1" dirty="0" err="1">
                <a:solidFill>
                  <a:srgbClr val="C00000"/>
                </a:solidFill>
              </a:rPr>
              <a:t>bộ</a:t>
            </a:r>
            <a:r>
              <a:rPr lang="fr-FR" b="1" dirty="0">
                <a:solidFill>
                  <a:srgbClr val="C00000"/>
                </a:solidFill>
              </a:rPr>
              <a:t> </a:t>
            </a:r>
            <a:r>
              <a:rPr lang="fr-FR" b="1" dirty="0" err="1">
                <a:solidFill>
                  <a:srgbClr val="C00000"/>
                </a:solidFill>
              </a:rPr>
              <a:t>của</a:t>
            </a:r>
            <a:r>
              <a:rPr lang="fr-FR" b="1" dirty="0">
                <a:solidFill>
                  <a:srgbClr val="C00000"/>
                </a:solidFill>
              </a:rPr>
              <a:t> </a:t>
            </a:r>
            <a:r>
              <a:rPr lang="fr-FR" b="1" dirty="0" err="1">
                <a:solidFill>
                  <a:srgbClr val="C00000"/>
                </a:solidFill>
              </a:rPr>
              <a:t>từng</a:t>
            </a:r>
            <a:r>
              <a:rPr lang="fr-FR" b="1" dirty="0">
                <a:solidFill>
                  <a:srgbClr val="C00000"/>
                </a:solidFill>
              </a:rPr>
              <a:t> </a:t>
            </a:r>
            <a:r>
              <a:rPr lang="fr-FR" b="1" dirty="0" err="1">
                <a:solidFill>
                  <a:srgbClr val="C00000"/>
                </a:solidFill>
              </a:rPr>
              <a:t>học</a:t>
            </a:r>
            <a:r>
              <a:rPr lang="fr-FR" b="1" dirty="0">
                <a:solidFill>
                  <a:srgbClr val="C00000"/>
                </a:solidFill>
              </a:rPr>
              <a:t> </a:t>
            </a:r>
            <a:r>
              <a:rPr lang="fr-FR" b="1" dirty="0" err="1">
                <a:solidFill>
                  <a:srgbClr val="C00000"/>
                </a:solidFill>
              </a:rPr>
              <a:t>viên</a:t>
            </a:r>
            <a:r>
              <a:rPr lang="fr-FR" b="1" dirty="0">
                <a:solidFill>
                  <a:srgbClr val="C00000"/>
                </a:solidFill>
              </a:rPr>
              <a:t> </a:t>
            </a:r>
            <a:r>
              <a:rPr lang="fr-FR" b="1" dirty="0" err="1">
                <a:solidFill>
                  <a:srgbClr val="C00000"/>
                </a:solidFill>
              </a:rPr>
              <a:t>và</a:t>
            </a:r>
            <a:r>
              <a:rPr lang="fr-FR" b="1" dirty="0">
                <a:solidFill>
                  <a:srgbClr val="C00000"/>
                </a:solidFill>
              </a:rPr>
              <a:t> </a:t>
            </a:r>
            <a:r>
              <a:rPr lang="fr-FR" b="1" dirty="0" err="1">
                <a:solidFill>
                  <a:srgbClr val="C00000"/>
                </a:solidFill>
              </a:rPr>
              <a:t>nâng</a:t>
            </a:r>
            <a:r>
              <a:rPr lang="fr-FR" b="1" dirty="0">
                <a:solidFill>
                  <a:srgbClr val="C00000"/>
                </a:solidFill>
              </a:rPr>
              <a:t> </a:t>
            </a:r>
            <a:r>
              <a:rPr lang="fr-FR" b="1" dirty="0" err="1">
                <a:solidFill>
                  <a:srgbClr val="C00000"/>
                </a:solidFill>
              </a:rPr>
              <a:t>cao</a:t>
            </a:r>
            <a:r>
              <a:rPr lang="fr-FR" b="1" dirty="0">
                <a:solidFill>
                  <a:srgbClr val="C00000"/>
                </a:solidFill>
              </a:rPr>
              <a:t> </a:t>
            </a:r>
            <a:r>
              <a:rPr lang="fr-FR" b="1" dirty="0" err="1">
                <a:solidFill>
                  <a:srgbClr val="C00000"/>
                </a:solidFill>
              </a:rPr>
              <a:t>chất</a:t>
            </a:r>
            <a:r>
              <a:rPr lang="fr-FR" b="1" dirty="0">
                <a:solidFill>
                  <a:srgbClr val="C00000"/>
                </a:solidFill>
              </a:rPr>
              <a:t> </a:t>
            </a:r>
            <a:r>
              <a:rPr lang="fr-FR" b="1" dirty="0" err="1">
                <a:solidFill>
                  <a:srgbClr val="C00000"/>
                </a:solidFill>
              </a:rPr>
              <a:t>lượng</a:t>
            </a:r>
            <a:r>
              <a:rPr lang="fr-FR" b="1" dirty="0">
                <a:solidFill>
                  <a:srgbClr val="C00000"/>
                </a:solidFill>
              </a:rPr>
              <a:t> </a:t>
            </a:r>
            <a:r>
              <a:rPr lang="fr-FR" b="1" dirty="0" err="1">
                <a:solidFill>
                  <a:srgbClr val="C00000"/>
                </a:solidFill>
              </a:rPr>
              <a:t>giáo</a:t>
            </a:r>
            <a:r>
              <a:rPr lang="fr-FR" b="1" dirty="0">
                <a:solidFill>
                  <a:srgbClr val="C00000"/>
                </a:solidFill>
              </a:rPr>
              <a:t> </a:t>
            </a:r>
            <a:r>
              <a:rPr lang="fr-FR" b="1" dirty="0" err="1">
                <a:solidFill>
                  <a:srgbClr val="C00000"/>
                </a:solidFill>
              </a:rPr>
              <a:t>dục</a:t>
            </a:r>
            <a:r>
              <a:rPr lang="fr-FR" dirty="0"/>
              <a:t>…..</a:t>
            </a:r>
            <a:endParaRPr lang="en-US" dirty="0"/>
          </a:p>
          <a:p>
            <a:pPr marL="0" indent="0">
              <a:buNone/>
            </a:pPr>
            <a:endParaRPr lang="en-US" dirty="0"/>
          </a:p>
          <a:p>
            <a:pPr marL="0" indent="0">
              <a:buNone/>
            </a:pP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65221"/>
            <a:ext cx="10515600" cy="5711742"/>
          </a:xfrm>
        </p:spPr>
        <p:txBody>
          <a:bodyPr/>
          <a:lstStyle/>
          <a:p>
            <a:pPr marL="0" indent="0" algn="just">
              <a:buNone/>
            </a:pPr>
            <a:r>
              <a:rPr lang="en-US" dirty="0"/>
              <a:t>2. </a:t>
            </a:r>
            <a:r>
              <a:rPr lang="en-US" dirty="0" err="1"/>
              <a:t>Đánh</a:t>
            </a:r>
            <a:r>
              <a:rPr lang="en-US" dirty="0"/>
              <a:t> </a:t>
            </a:r>
            <a:r>
              <a:rPr lang="en-US" dirty="0" err="1"/>
              <a:t>giá</a:t>
            </a:r>
            <a:r>
              <a:rPr lang="en-US" dirty="0"/>
              <a:t> </a:t>
            </a:r>
            <a:r>
              <a:rPr lang="en-US" dirty="0" err="1"/>
              <a:t>kết</a:t>
            </a:r>
            <a:r>
              <a:rPr lang="en-US" dirty="0"/>
              <a:t> </a:t>
            </a:r>
            <a:r>
              <a:rPr lang="en-US" dirty="0" err="1"/>
              <a:t>quả</a:t>
            </a:r>
            <a:r>
              <a:rPr lang="en-US" dirty="0"/>
              <a:t> </a:t>
            </a:r>
            <a:r>
              <a:rPr lang="en-US" dirty="0" err="1"/>
              <a:t>giáo</a:t>
            </a:r>
            <a:r>
              <a:rPr lang="en-US" dirty="0"/>
              <a:t> </a:t>
            </a:r>
            <a:r>
              <a:rPr lang="en-US" dirty="0" err="1"/>
              <a:t>dục</a:t>
            </a:r>
            <a:endParaRPr lang="en-US" dirty="0"/>
          </a:p>
          <a:p>
            <a:pPr algn="just"/>
            <a:r>
              <a:rPr lang="en-US" dirty="0"/>
              <a:t>2.2. </a:t>
            </a:r>
            <a:r>
              <a:rPr lang="en-US" dirty="0" err="1"/>
              <a:t>Yêu</a:t>
            </a:r>
            <a:r>
              <a:rPr lang="en-US" dirty="0"/>
              <a:t> </a:t>
            </a:r>
            <a:r>
              <a:rPr lang="en-US" dirty="0" err="1"/>
              <a:t>cầu</a:t>
            </a:r>
            <a:r>
              <a:rPr lang="en-US" dirty="0"/>
              <a:t> </a:t>
            </a:r>
            <a:r>
              <a:rPr lang="en-US" dirty="0" err="1"/>
              <a:t>đánh</a:t>
            </a:r>
            <a:r>
              <a:rPr lang="en-US" dirty="0"/>
              <a:t> </a:t>
            </a:r>
            <a:r>
              <a:rPr lang="en-US" dirty="0" err="1"/>
              <a:t>giá</a:t>
            </a:r>
            <a:endParaRPr lang="en-US" dirty="0"/>
          </a:p>
          <a:p>
            <a:pPr algn="just"/>
            <a:r>
              <a:rPr lang="en-US" dirty="0" err="1"/>
              <a:t>Đánh</a:t>
            </a:r>
            <a:r>
              <a:rPr lang="en-US" dirty="0"/>
              <a:t> </a:t>
            </a:r>
            <a:r>
              <a:rPr lang="en-US" dirty="0" err="1"/>
              <a:t>giá</a:t>
            </a:r>
            <a:r>
              <a:rPr lang="en-US" dirty="0"/>
              <a:t> </a:t>
            </a:r>
            <a:r>
              <a:rPr lang="en-US" dirty="0" err="1"/>
              <a:t>học</a:t>
            </a:r>
            <a:r>
              <a:rPr lang="en-US" dirty="0"/>
              <a:t> </a:t>
            </a:r>
            <a:r>
              <a:rPr lang="en-US" dirty="0" err="1"/>
              <a:t>viên</a:t>
            </a:r>
            <a:r>
              <a:rPr lang="en-US" dirty="0"/>
              <a:t> </a:t>
            </a:r>
            <a:r>
              <a:rPr lang="en-US" dirty="0" err="1"/>
              <a:t>thông</a:t>
            </a:r>
            <a:r>
              <a:rPr lang="en-US" dirty="0"/>
              <a:t> qua </a:t>
            </a:r>
            <a:r>
              <a:rPr lang="en-US" b="1" dirty="0" err="1">
                <a:solidFill>
                  <a:srgbClr val="C00000"/>
                </a:solidFill>
              </a:rPr>
              <a:t>đánh</a:t>
            </a:r>
            <a:r>
              <a:rPr lang="en-US" b="1" dirty="0">
                <a:solidFill>
                  <a:srgbClr val="C00000"/>
                </a:solidFill>
              </a:rPr>
              <a:t> </a:t>
            </a:r>
            <a:r>
              <a:rPr lang="en-US" b="1" dirty="0" err="1">
                <a:solidFill>
                  <a:srgbClr val="C00000"/>
                </a:solidFill>
              </a:rPr>
              <a:t>giá</a:t>
            </a:r>
            <a:r>
              <a:rPr lang="en-US" b="1" dirty="0">
                <a:solidFill>
                  <a:srgbClr val="C00000"/>
                </a:solidFill>
              </a:rPr>
              <a:t> </a:t>
            </a:r>
            <a:r>
              <a:rPr lang="en-US" b="1" dirty="0" err="1">
                <a:solidFill>
                  <a:srgbClr val="C00000"/>
                </a:solidFill>
              </a:rPr>
              <a:t>mức</a:t>
            </a:r>
            <a:r>
              <a:rPr lang="en-US" b="1" dirty="0">
                <a:solidFill>
                  <a:srgbClr val="C00000"/>
                </a:solidFill>
              </a:rPr>
              <a:t> </a:t>
            </a:r>
            <a:r>
              <a:rPr lang="en-US" b="1" dirty="0" err="1">
                <a:solidFill>
                  <a:srgbClr val="C00000"/>
                </a:solidFill>
              </a:rPr>
              <a:t>độ</a:t>
            </a:r>
            <a:r>
              <a:rPr lang="en-US" b="1" dirty="0">
                <a:solidFill>
                  <a:srgbClr val="C00000"/>
                </a:solidFill>
              </a:rPr>
              <a:t> </a:t>
            </a:r>
            <a:r>
              <a:rPr lang="en-US" b="1" dirty="0" err="1">
                <a:solidFill>
                  <a:srgbClr val="C00000"/>
                </a:solidFill>
              </a:rPr>
              <a:t>đáp</a:t>
            </a:r>
            <a:r>
              <a:rPr lang="en-US" b="1" dirty="0">
                <a:solidFill>
                  <a:srgbClr val="C00000"/>
                </a:solidFill>
              </a:rPr>
              <a:t> </a:t>
            </a:r>
            <a:r>
              <a:rPr lang="en-US" b="1" dirty="0" err="1">
                <a:solidFill>
                  <a:srgbClr val="C00000"/>
                </a:solidFill>
              </a:rPr>
              <a:t>ứng</a:t>
            </a:r>
            <a:r>
              <a:rPr lang="en-US" b="1" dirty="0">
                <a:solidFill>
                  <a:srgbClr val="C00000"/>
                </a:solidFill>
              </a:rPr>
              <a:t> </a:t>
            </a:r>
            <a:r>
              <a:rPr lang="en-US" b="1" dirty="0" err="1">
                <a:solidFill>
                  <a:srgbClr val="C00000"/>
                </a:solidFill>
              </a:rPr>
              <a:t>yêu</a:t>
            </a:r>
            <a:r>
              <a:rPr lang="en-US" b="1" dirty="0">
                <a:solidFill>
                  <a:srgbClr val="C00000"/>
                </a:solidFill>
              </a:rPr>
              <a:t> </a:t>
            </a:r>
            <a:r>
              <a:rPr lang="en-US" b="1" dirty="0" err="1">
                <a:solidFill>
                  <a:srgbClr val="C00000"/>
                </a:solidFill>
              </a:rPr>
              <a:t>cầu</a:t>
            </a:r>
            <a:r>
              <a:rPr lang="en-US" b="1" dirty="0">
                <a:solidFill>
                  <a:srgbClr val="C00000"/>
                </a:solidFill>
              </a:rPr>
              <a:t> </a:t>
            </a:r>
            <a:r>
              <a:rPr lang="en-US" b="1" dirty="0" err="1">
                <a:solidFill>
                  <a:srgbClr val="C00000"/>
                </a:solidFill>
              </a:rPr>
              <a:t>cần</a:t>
            </a:r>
            <a:r>
              <a:rPr lang="en-US" b="1" dirty="0">
                <a:solidFill>
                  <a:srgbClr val="C00000"/>
                </a:solidFill>
              </a:rPr>
              <a:t> </a:t>
            </a:r>
            <a:r>
              <a:rPr lang="en-US" b="1" dirty="0" err="1">
                <a:solidFill>
                  <a:srgbClr val="C00000"/>
                </a:solidFill>
              </a:rPr>
              <a:t>đạt</a:t>
            </a:r>
            <a:r>
              <a:rPr lang="en-US" b="1" dirty="0">
                <a:solidFill>
                  <a:srgbClr val="C00000"/>
                </a:solidFill>
              </a:rPr>
              <a:t> </a:t>
            </a:r>
            <a:r>
              <a:rPr lang="en-US" b="1" dirty="0" err="1">
                <a:solidFill>
                  <a:srgbClr val="C00000"/>
                </a:solidFill>
              </a:rPr>
              <a:t>về</a:t>
            </a:r>
            <a:r>
              <a:rPr lang="en-US" b="1" dirty="0">
                <a:solidFill>
                  <a:srgbClr val="C00000"/>
                </a:solidFill>
              </a:rPr>
              <a:t> </a:t>
            </a:r>
            <a:r>
              <a:rPr lang="en-US" b="1" dirty="0" err="1">
                <a:solidFill>
                  <a:srgbClr val="C00000"/>
                </a:solidFill>
              </a:rPr>
              <a:t>kĩ</a:t>
            </a:r>
            <a:r>
              <a:rPr lang="en-US" b="1" dirty="0">
                <a:solidFill>
                  <a:srgbClr val="C00000"/>
                </a:solidFill>
              </a:rPr>
              <a:t> </a:t>
            </a:r>
            <a:r>
              <a:rPr lang="en-US" b="1" dirty="0" err="1">
                <a:solidFill>
                  <a:srgbClr val="C00000"/>
                </a:solidFill>
              </a:rPr>
              <a:t>năng</a:t>
            </a:r>
            <a:r>
              <a:rPr lang="en-US" b="1" dirty="0">
                <a:solidFill>
                  <a:srgbClr val="C00000"/>
                </a:solidFill>
              </a:rPr>
              <a:t> </a:t>
            </a:r>
            <a:r>
              <a:rPr lang="en-US" b="1" dirty="0" err="1">
                <a:solidFill>
                  <a:srgbClr val="C00000"/>
                </a:solidFill>
              </a:rPr>
              <a:t>đọc</a:t>
            </a:r>
            <a:r>
              <a:rPr lang="en-US" b="1" dirty="0">
                <a:solidFill>
                  <a:srgbClr val="C00000"/>
                </a:solidFill>
              </a:rPr>
              <a:t>, </a:t>
            </a:r>
            <a:r>
              <a:rPr lang="en-US" b="1" dirty="0" err="1">
                <a:solidFill>
                  <a:srgbClr val="C00000"/>
                </a:solidFill>
              </a:rPr>
              <a:t>viết</a:t>
            </a:r>
            <a:r>
              <a:rPr lang="en-US" b="1" dirty="0">
                <a:solidFill>
                  <a:srgbClr val="C00000"/>
                </a:solidFill>
              </a:rPr>
              <a:t>, </a:t>
            </a:r>
            <a:r>
              <a:rPr lang="en-US" b="1" dirty="0" err="1">
                <a:solidFill>
                  <a:srgbClr val="C00000"/>
                </a:solidFill>
              </a:rPr>
              <a:t>nói</a:t>
            </a:r>
            <a:r>
              <a:rPr lang="en-US" b="1" dirty="0">
                <a:solidFill>
                  <a:srgbClr val="C00000"/>
                </a:solidFill>
              </a:rPr>
              <a:t>, </a:t>
            </a:r>
            <a:r>
              <a:rPr lang="en-US" b="1" dirty="0" err="1">
                <a:solidFill>
                  <a:srgbClr val="C00000"/>
                </a:solidFill>
              </a:rPr>
              <a:t>nghe</a:t>
            </a:r>
            <a:r>
              <a:rPr lang="en-US" b="1" dirty="0">
                <a:solidFill>
                  <a:srgbClr val="C00000"/>
                </a:solidFill>
              </a:rPr>
              <a:t> </a:t>
            </a:r>
            <a:r>
              <a:rPr lang="en-US" dirty="0" err="1"/>
              <a:t>được</a:t>
            </a:r>
            <a:r>
              <a:rPr lang="en-US" dirty="0"/>
              <a:t> </a:t>
            </a:r>
            <a:r>
              <a:rPr lang="en-US" dirty="0" err="1"/>
              <a:t>quy</a:t>
            </a:r>
            <a:r>
              <a:rPr lang="en-US" dirty="0"/>
              <a:t> </a:t>
            </a:r>
            <a:r>
              <a:rPr lang="en-US" dirty="0" err="1"/>
              <a:t>định</a:t>
            </a:r>
            <a:r>
              <a:rPr lang="en-US" dirty="0"/>
              <a:t> </a:t>
            </a:r>
            <a:r>
              <a:rPr lang="en-US" dirty="0" err="1"/>
              <a:t>trong</a:t>
            </a:r>
            <a:r>
              <a:rPr lang="en-US" dirty="0"/>
              <a:t> </a:t>
            </a:r>
            <a:r>
              <a:rPr lang="en-US" dirty="0" err="1"/>
              <a:t>Chương</a:t>
            </a:r>
            <a:r>
              <a:rPr lang="en-US" dirty="0"/>
              <a:t> </a:t>
            </a:r>
            <a:r>
              <a:rPr lang="en-US" dirty="0" err="1"/>
              <a:t>trình</a:t>
            </a:r>
            <a:r>
              <a:rPr lang="en-US" dirty="0"/>
              <a:t> </a:t>
            </a:r>
            <a:r>
              <a:rPr lang="en-US" dirty="0" err="1"/>
              <a:t>xóa</a:t>
            </a:r>
            <a:r>
              <a:rPr lang="en-US" dirty="0"/>
              <a:t> </a:t>
            </a:r>
            <a:r>
              <a:rPr lang="en-US" dirty="0" err="1"/>
              <a:t>mù</a:t>
            </a:r>
            <a:r>
              <a:rPr lang="en-US" dirty="0"/>
              <a:t> </a:t>
            </a:r>
            <a:r>
              <a:rPr lang="en-US" dirty="0" err="1"/>
              <a:t>chữ</a:t>
            </a:r>
            <a:r>
              <a:rPr lang="en-US" dirty="0"/>
              <a:t> </a:t>
            </a:r>
            <a:r>
              <a:rPr lang="en-US" dirty="0" err="1"/>
              <a:t>môn</a:t>
            </a:r>
            <a:r>
              <a:rPr lang="en-US" dirty="0"/>
              <a:t> </a:t>
            </a:r>
            <a:r>
              <a:rPr lang="vi-VN" dirty="0">
                <a:latin typeface="Calibri" panose="020F0502020204030204" pitchFamily="34" charset="0"/>
              </a:rPr>
              <a:t>T</a:t>
            </a:r>
            <a:r>
              <a:rPr lang="en-US" dirty="0" err="1"/>
              <a:t>iếng</a:t>
            </a:r>
            <a:r>
              <a:rPr lang="en-US" dirty="0"/>
              <a:t> </a:t>
            </a:r>
            <a:r>
              <a:rPr lang="en-US" dirty="0" err="1"/>
              <a:t>Việt</a:t>
            </a:r>
            <a:r>
              <a:rPr lang="en-US" dirty="0"/>
              <a:t>. </a:t>
            </a:r>
            <a:r>
              <a:rPr lang="fr-FR" dirty="0" err="1"/>
              <a:t>Việc</a:t>
            </a:r>
            <a:r>
              <a:rPr lang="fr-FR" dirty="0"/>
              <a:t> </a:t>
            </a:r>
            <a:r>
              <a:rPr lang="fr-FR" b="1" dirty="0" err="1">
                <a:solidFill>
                  <a:srgbClr val="C00000"/>
                </a:solidFill>
              </a:rPr>
              <a:t>đánh</a:t>
            </a:r>
            <a:r>
              <a:rPr lang="fr-FR" b="1" dirty="0">
                <a:solidFill>
                  <a:srgbClr val="C00000"/>
                </a:solidFill>
              </a:rPr>
              <a:t> </a:t>
            </a:r>
            <a:r>
              <a:rPr lang="fr-FR" b="1" dirty="0" err="1">
                <a:solidFill>
                  <a:srgbClr val="C00000"/>
                </a:solidFill>
              </a:rPr>
              <a:t>giá</a:t>
            </a:r>
            <a:r>
              <a:rPr lang="fr-FR" b="1" dirty="0">
                <a:solidFill>
                  <a:srgbClr val="C00000"/>
                </a:solidFill>
              </a:rPr>
              <a:t> </a:t>
            </a:r>
            <a:r>
              <a:rPr lang="fr-FR" b="1" dirty="0" err="1">
                <a:solidFill>
                  <a:srgbClr val="C00000"/>
                </a:solidFill>
              </a:rPr>
              <a:t>thái</a:t>
            </a:r>
            <a:r>
              <a:rPr lang="fr-FR" b="1" dirty="0">
                <a:solidFill>
                  <a:srgbClr val="C00000"/>
                </a:solidFill>
              </a:rPr>
              <a:t> </a:t>
            </a:r>
            <a:r>
              <a:rPr lang="fr-FR" b="1" dirty="0" err="1">
                <a:solidFill>
                  <a:srgbClr val="C00000"/>
                </a:solidFill>
              </a:rPr>
              <a:t>độ</a:t>
            </a:r>
            <a:r>
              <a:rPr lang="fr-FR" b="1" dirty="0">
                <a:solidFill>
                  <a:srgbClr val="C00000"/>
                </a:solidFill>
              </a:rPr>
              <a:t> </a:t>
            </a:r>
            <a:r>
              <a:rPr lang="fr-FR" dirty="0" err="1"/>
              <a:t>đối</a:t>
            </a:r>
            <a:r>
              <a:rPr lang="fr-FR" dirty="0"/>
              <a:t> </a:t>
            </a:r>
            <a:r>
              <a:rPr lang="fr-FR" dirty="0" err="1"/>
              <a:t>với</a:t>
            </a:r>
            <a:r>
              <a:rPr lang="fr-FR" dirty="0"/>
              <a:t> môn </a:t>
            </a:r>
            <a:r>
              <a:rPr lang="fr-FR" dirty="0" err="1"/>
              <a:t>học</a:t>
            </a:r>
            <a:r>
              <a:rPr lang="fr-FR" dirty="0"/>
              <a:t> </a:t>
            </a:r>
            <a:r>
              <a:rPr lang="fr-FR" dirty="0" err="1"/>
              <a:t>của</a:t>
            </a:r>
            <a:r>
              <a:rPr lang="fr-FR" dirty="0"/>
              <a:t> </a:t>
            </a:r>
            <a:r>
              <a:rPr lang="fr-FR" dirty="0" err="1"/>
              <a:t>học</a:t>
            </a:r>
            <a:r>
              <a:rPr lang="fr-FR" dirty="0"/>
              <a:t> </a:t>
            </a:r>
            <a:r>
              <a:rPr lang="fr-FR" dirty="0" err="1"/>
              <a:t>viên</a:t>
            </a:r>
            <a:r>
              <a:rPr lang="fr-FR" dirty="0"/>
              <a:t> </a:t>
            </a:r>
            <a:r>
              <a:rPr lang="fr-FR" dirty="0" err="1"/>
              <a:t>được</a:t>
            </a:r>
            <a:r>
              <a:rPr lang="fr-FR" dirty="0"/>
              <a:t> </a:t>
            </a:r>
            <a:r>
              <a:rPr lang="fr-FR" b="1" dirty="0" err="1">
                <a:solidFill>
                  <a:srgbClr val="C00000"/>
                </a:solidFill>
              </a:rPr>
              <a:t>tích</a:t>
            </a:r>
            <a:r>
              <a:rPr lang="fr-FR" b="1" dirty="0">
                <a:solidFill>
                  <a:srgbClr val="C00000"/>
                </a:solidFill>
              </a:rPr>
              <a:t> </a:t>
            </a:r>
            <a:r>
              <a:rPr lang="fr-FR" b="1" dirty="0" err="1">
                <a:solidFill>
                  <a:srgbClr val="C00000"/>
                </a:solidFill>
              </a:rPr>
              <a:t>hợp</a:t>
            </a:r>
            <a:r>
              <a:rPr lang="fr-FR" b="1" dirty="0">
                <a:solidFill>
                  <a:srgbClr val="C00000"/>
                </a:solidFill>
              </a:rPr>
              <a:t> </a:t>
            </a:r>
            <a:r>
              <a:rPr lang="fr-FR" b="1" dirty="0" err="1">
                <a:solidFill>
                  <a:srgbClr val="C00000"/>
                </a:solidFill>
              </a:rPr>
              <a:t>vào</a:t>
            </a:r>
            <a:r>
              <a:rPr lang="fr-FR" b="1" dirty="0">
                <a:solidFill>
                  <a:srgbClr val="C00000"/>
                </a:solidFill>
              </a:rPr>
              <a:t> </a:t>
            </a:r>
            <a:r>
              <a:rPr lang="fr-FR" b="1" dirty="0" err="1">
                <a:solidFill>
                  <a:srgbClr val="C00000"/>
                </a:solidFill>
              </a:rPr>
              <a:t>việc</a:t>
            </a:r>
            <a:r>
              <a:rPr lang="fr-FR" b="1" dirty="0">
                <a:solidFill>
                  <a:srgbClr val="C00000"/>
                </a:solidFill>
              </a:rPr>
              <a:t> </a:t>
            </a:r>
            <a:r>
              <a:rPr lang="fr-FR" b="1" dirty="0" err="1">
                <a:solidFill>
                  <a:srgbClr val="C00000"/>
                </a:solidFill>
              </a:rPr>
              <a:t>đánh</a:t>
            </a:r>
            <a:r>
              <a:rPr lang="fr-FR" b="1" dirty="0">
                <a:solidFill>
                  <a:srgbClr val="C00000"/>
                </a:solidFill>
              </a:rPr>
              <a:t> </a:t>
            </a:r>
            <a:r>
              <a:rPr lang="fr-FR" b="1" dirty="0" err="1">
                <a:solidFill>
                  <a:srgbClr val="C00000"/>
                </a:solidFill>
              </a:rPr>
              <a:t>giá</a:t>
            </a:r>
            <a:r>
              <a:rPr lang="fr-FR" b="1" dirty="0">
                <a:solidFill>
                  <a:srgbClr val="C00000"/>
                </a:solidFill>
              </a:rPr>
              <a:t> 4 </a:t>
            </a:r>
            <a:r>
              <a:rPr lang="fr-FR" b="1" dirty="0" err="1">
                <a:solidFill>
                  <a:srgbClr val="C00000"/>
                </a:solidFill>
              </a:rPr>
              <a:t>kĩ</a:t>
            </a:r>
            <a:r>
              <a:rPr lang="fr-FR" b="1" dirty="0">
                <a:solidFill>
                  <a:srgbClr val="C00000"/>
                </a:solidFill>
              </a:rPr>
              <a:t> </a:t>
            </a:r>
            <a:r>
              <a:rPr lang="fr-FR" b="1" dirty="0" err="1">
                <a:solidFill>
                  <a:srgbClr val="C00000"/>
                </a:solidFill>
              </a:rPr>
              <a:t>năng</a:t>
            </a:r>
            <a:r>
              <a:rPr lang="fr-FR" dirty="0"/>
              <a:t>: </a:t>
            </a:r>
            <a:r>
              <a:rPr lang="fr-FR" dirty="0" err="1"/>
              <a:t>đọc</a:t>
            </a:r>
            <a:r>
              <a:rPr lang="fr-FR" dirty="0"/>
              <a:t>, </a:t>
            </a:r>
            <a:r>
              <a:rPr lang="fr-FR" dirty="0" err="1"/>
              <a:t>viết</a:t>
            </a:r>
            <a:r>
              <a:rPr lang="fr-FR" dirty="0"/>
              <a:t>, </a:t>
            </a:r>
            <a:r>
              <a:rPr lang="fr-FR" dirty="0" err="1"/>
              <a:t>nói</a:t>
            </a:r>
            <a:r>
              <a:rPr lang="fr-FR" dirty="0"/>
              <a:t>, </a:t>
            </a:r>
            <a:r>
              <a:rPr lang="fr-FR" dirty="0" err="1"/>
              <a:t>nghe</a:t>
            </a:r>
            <a:r>
              <a:rPr lang="fr-FR" dirty="0"/>
              <a:t>.</a:t>
            </a:r>
            <a:endParaRPr lang="en-US" dirty="0"/>
          </a:p>
          <a:p>
            <a:pPr algn="just"/>
            <a:r>
              <a:rPr lang="en-US" b="1" dirty="0" err="1">
                <a:solidFill>
                  <a:srgbClr val="C00000"/>
                </a:solidFill>
              </a:rPr>
              <a:t>Đánh</a:t>
            </a:r>
            <a:r>
              <a:rPr lang="en-US" b="1" dirty="0">
                <a:solidFill>
                  <a:srgbClr val="C00000"/>
                </a:solidFill>
              </a:rPr>
              <a:t> </a:t>
            </a:r>
            <a:r>
              <a:rPr lang="en-US" b="1" dirty="0" err="1">
                <a:solidFill>
                  <a:srgbClr val="C00000"/>
                </a:solidFill>
              </a:rPr>
              <a:t>giá</a:t>
            </a:r>
            <a:r>
              <a:rPr lang="en-US" b="1" dirty="0">
                <a:solidFill>
                  <a:srgbClr val="C00000"/>
                </a:solidFill>
              </a:rPr>
              <a:t> </a:t>
            </a:r>
            <a:r>
              <a:rPr lang="en-US" b="1" dirty="0" err="1">
                <a:solidFill>
                  <a:srgbClr val="C00000"/>
                </a:solidFill>
              </a:rPr>
              <a:t>thường</a:t>
            </a:r>
            <a:r>
              <a:rPr lang="en-US" b="1" dirty="0">
                <a:solidFill>
                  <a:srgbClr val="C00000"/>
                </a:solidFill>
              </a:rPr>
              <a:t> </a:t>
            </a:r>
            <a:r>
              <a:rPr lang="en-US" b="1" dirty="0" err="1">
                <a:solidFill>
                  <a:srgbClr val="C00000"/>
                </a:solidFill>
              </a:rPr>
              <a:t>xuyên</a:t>
            </a:r>
            <a:r>
              <a:rPr lang="en-US" b="1" dirty="0">
                <a:solidFill>
                  <a:srgbClr val="C00000"/>
                </a:solidFill>
              </a:rPr>
              <a:t> </a:t>
            </a:r>
            <a:r>
              <a:rPr lang="en-US" dirty="0" err="1"/>
              <a:t>là</a:t>
            </a:r>
            <a:r>
              <a:rPr lang="en-US" dirty="0"/>
              <a:t> </a:t>
            </a:r>
            <a:r>
              <a:rPr lang="en-US" dirty="0" err="1"/>
              <a:t>đánh</a:t>
            </a:r>
            <a:r>
              <a:rPr lang="en-US" dirty="0"/>
              <a:t> </a:t>
            </a:r>
            <a:r>
              <a:rPr lang="en-US" dirty="0" err="1"/>
              <a:t>giá</a:t>
            </a:r>
            <a:r>
              <a:rPr lang="en-US" dirty="0"/>
              <a:t> </a:t>
            </a:r>
            <a:r>
              <a:rPr lang="en-US" dirty="0" err="1"/>
              <a:t>các</a:t>
            </a:r>
            <a:r>
              <a:rPr lang="en-US" dirty="0"/>
              <a:t> </a:t>
            </a:r>
            <a:r>
              <a:rPr lang="en-US" dirty="0" err="1"/>
              <a:t>kĩ</a:t>
            </a:r>
            <a:r>
              <a:rPr lang="en-US" dirty="0"/>
              <a:t> </a:t>
            </a:r>
            <a:r>
              <a:rPr lang="en-US" dirty="0" err="1"/>
              <a:t>năng</a:t>
            </a:r>
            <a:r>
              <a:rPr lang="en-US" dirty="0"/>
              <a:t> </a:t>
            </a:r>
            <a:r>
              <a:rPr lang="en-US" dirty="0" err="1"/>
              <a:t>đọc</a:t>
            </a:r>
            <a:r>
              <a:rPr lang="en-US" dirty="0"/>
              <a:t>, </a:t>
            </a:r>
            <a:r>
              <a:rPr lang="en-US" dirty="0" err="1"/>
              <a:t>viết</a:t>
            </a:r>
            <a:r>
              <a:rPr lang="en-US" dirty="0"/>
              <a:t>, </a:t>
            </a:r>
            <a:r>
              <a:rPr lang="en-US" dirty="0" err="1"/>
              <a:t>nói</a:t>
            </a:r>
            <a:r>
              <a:rPr lang="en-US" dirty="0"/>
              <a:t> </a:t>
            </a:r>
            <a:r>
              <a:rPr lang="en-US" dirty="0" err="1"/>
              <a:t>nghe</a:t>
            </a:r>
            <a:r>
              <a:rPr lang="en-US" dirty="0"/>
              <a:t> </a:t>
            </a:r>
            <a:r>
              <a:rPr lang="en-US" dirty="0" err="1"/>
              <a:t>của</a:t>
            </a:r>
            <a:r>
              <a:rPr lang="en-US" dirty="0"/>
              <a:t> </a:t>
            </a:r>
            <a:r>
              <a:rPr lang="en-US" dirty="0" err="1"/>
              <a:t>học</a:t>
            </a:r>
            <a:r>
              <a:rPr lang="en-US" dirty="0"/>
              <a:t> </a:t>
            </a:r>
            <a:r>
              <a:rPr lang="en-US" dirty="0" err="1"/>
              <a:t>viên</a:t>
            </a:r>
            <a:r>
              <a:rPr lang="en-US" dirty="0"/>
              <a:t>; </a:t>
            </a:r>
            <a:r>
              <a:rPr lang="en-US" b="1" dirty="0" err="1">
                <a:solidFill>
                  <a:srgbClr val="C00000"/>
                </a:solidFill>
              </a:rPr>
              <a:t>đánh</a:t>
            </a:r>
            <a:r>
              <a:rPr lang="en-US" b="1" dirty="0">
                <a:solidFill>
                  <a:srgbClr val="C00000"/>
                </a:solidFill>
              </a:rPr>
              <a:t> </a:t>
            </a:r>
            <a:r>
              <a:rPr lang="en-US" b="1" dirty="0" err="1">
                <a:solidFill>
                  <a:srgbClr val="C00000"/>
                </a:solidFill>
              </a:rPr>
              <a:t>giá</a:t>
            </a:r>
            <a:r>
              <a:rPr lang="en-US" b="1" dirty="0">
                <a:solidFill>
                  <a:srgbClr val="C00000"/>
                </a:solidFill>
              </a:rPr>
              <a:t> </a:t>
            </a:r>
            <a:r>
              <a:rPr lang="en-US" b="1" dirty="0" err="1">
                <a:solidFill>
                  <a:srgbClr val="C00000"/>
                </a:solidFill>
              </a:rPr>
              <a:t>định</a:t>
            </a:r>
            <a:r>
              <a:rPr lang="en-US" b="1" dirty="0">
                <a:solidFill>
                  <a:srgbClr val="C00000"/>
                </a:solidFill>
              </a:rPr>
              <a:t> </a:t>
            </a:r>
            <a:r>
              <a:rPr lang="en-US" b="1" dirty="0" err="1">
                <a:solidFill>
                  <a:srgbClr val="C00000"/>
                </a:solidFill>
              </a:rPr>
              <a:t>kì</a:t>
            </a:r>
            <a:r>
              <a:rPr lang="en-US" b="1" dirty="0">
                <a:solidFill>
                  <a:srgbClr val="C00000"/>
                </a:solidFill>
              </a:rPr>
              <a:t> </a:t>
            </a:r>
            <a:r>
              <a:rPr lang="en-US" b="1" dirty="0" err="1">
                <a:solidFill>
                  <a:srgbClr val="C00000"/>
                </a:solidFill>
              </a:rPr>
              <a:t>bằng</a:t>
            </a:r>
            <a:r>
              <a:rPr lang="en-US" b="1" dirty="0">
                <a:solidFill>
                  <a:srgbClr val="C00000"/>
                </a:solidFill>
              </a:rPr>
              <a:t> </a:t>
            </a:r>
            <a:r>
              <a:rPr lang="en-US" b="1" dirty="0" err="1">
                <a:solidFill>
                  <a:srgbClr val="C00000"/>
                </a:solidFill>
              </a:rPr>
              <a:t>bài</a:t>
            </a:r>
            <a:r>
              <a:rPr lang="en-US" b="1" dirty="0">
                <a:solidFill>
                  <a:srgbClr val="C00000"/>
                </a:solidFill>
              </a:rPr>
              <a:t> </a:t>
            </a:r>
            <a:r>
              <a:rPr lang="en-US" b="1" dirty="0" err="1">
                <a:solidFill>
                  <a:srgbClr val="C00000"/>
                </a:solidFill>
              </a:rPr>
              <a:t>kiểm</a:t>
            </a:r>
            <a:r>
              <a:rPr lang="en-US" b="1" dirty="0">
                <a:solidFill>
                  <a:srgbClr val="C00000"/>
                </a:solidFill>
              </a:rPr>
              <a:t> </a:t>
            </a:r>
            <a:r>
              <a:rPr lang="en-US" b="1" dirty="0" err="1">
                <a:solidFill>
                  <a:srgbClr val="C00000"/>
                </a:solidFill>
              </a:rPr>
              <a:t>tra</a:t>
            </a:r>
            <a:r>
              <a:rPr lang="en-US" b="1" dirty="0">
                <a:solidFill>
                  <a:srgbClr val="C00000"/>
                </a:solidFill>
              </a:rPr>
              <a:t> </a:t>
            </a:r>
            <a:r>
              <a:rPr lang="en-US" b="1" dirty="0" err="1">
                <a:solidFill>
                  <a:srgbClr val="C00000"/>
                </a:solidFill>
              </a:rPr>
              <a:t>viết</a:t>
            </a:r>
            <a:r>
              <a:rPr lang="en-US" dirty="0"/>
              <a:t>, </a:t>
            </a:r>
            <a:r>
              <a:rPr lang="en-US" dirty="0" err="1"/>
              <a:t>tích</a:t>
            </a:r>
            <a:r>
              <a:rPr lang="en-US" dirty="0"/>
              <a:t> </a:t>
            </a:r>
            <a:r>
              <a:rPr lang="en-US" dirty="0" err="1"/>
              <a:t>hợp</a:t>
            </a:r>
            <a:r>
              <a:rPr lang="en-US" dirty="0"/>
              <a:t> </a:t>
            </a:r>
            <a:r>
              <a:rPr lang="en-US" dirty="0" err="1"/>
              <a:t>đọc</a:t>
            </a:r>
            <a:r>
              <a:rPr lang="en-US" dirty="0"/>
              <a:t> </a:t>
            </a:r>
            <a:r>
              <a:rPr lang="en-US" dirty="0" err="1"/>
              <a:t>hiểu</a:t>
            </a:r>
            <a:r>
              <a:rPr lang="en-US" dirty="0"/>
              <a:t> </a:t>
            </a:r>
            <a:r>
              <a:rPr lang="en-US" dirty="0" err="1"/>
              <a:t>những</a:t>
            </a:r>
            <a:r>
              <a:rPr lang="en-US" dirty="0"/>
              <a:t> </a:t>
            </a:r>
            <a:r>
              <a:rPr lang="en-US" b="1" dirty="0" err="1">
                <a:solidFill>
                  <a:srgbClr val="C00000"/>
                </a:solidFill>
              </a:rPr>
              <a:t>kiến</a:t>
            </a:r>
            <a:r>
              <a:rPr lang="en-US" b="1" dirty="0">
                <a:solidFill>
                  <a:srgbClr val="C00000"/>
                </a:solidFill>
              </a:rPr>
              <a:t> </a:t>
            </a:r>
            <a:r>
              <a:rPr lang="en-US" b="1" dirty="0" err="1">
                <a:solidFill>
                  <a:srgbClr val="C00000"/>
                </a:solidFill>
              </a:rPr>
              <a:t>thức</a:t>
            </a:r>
            <a:r>
              <a:rPr lang="en-US" b="1" dirty="0">
                <a:solidFill>
                  <a:srgbClr val="C00000"/>
                </a:solidFill>
              </a:rPr>
              <a:t> </a:t>
            </a:r>
            <a:r>
              <a:rPr lang="en-US" b="1" dirty="0" err="1">
                <a:solidFill>
                  <a:srgbClr val="C00000"/>
                </a:solidFill>
              </a:rPr>
              <a:t>cần</a:t>
            </a:r>
            <a:r>
              <a:rPr lang="en-US" b="1" dirty="0">
                <a:solidFill>
                  <a:srgbClr val="C00000"/>
                </a:solidFill>
              </a:rPr>
              <a:t> </a:t>
            </a:r>
            <a:r>
              <a:rPr lang="en-US" b="1" dirty="0" err="1">
                <a:solidFill>
                  <a:srgbClr val="C00000"/>
                </a:solidFill>
              </a:rPr>
              <a:t>yếu</a:t>
            </a:r>
            <a:r>
              <a:rPr lang="en-US" b="1" dirty="0">
                <a:solidFill>
                  <a:srgbClr val="C00000"/>
                </a:solidFill>
              </a:rPr>
              <a:t> </a:t>
            </a:r>
            <a:r>
              <a:rPr lang="en-US" b="1" dirty="0" err="1">
                <a:solidFill>
                  <a:srgbClr val="C00000"/>
                </a:solidFill>
              </a:rPr>
              <a:t>về</a:t>
            </a:r>
            <a:r>
              <a:rPr lang="en-US" b="1" dirty="0">
                <a:solidFill>
                  <a:srgbClr val="C00000"/>
                </a:solidFill>
              </a:rPr>
              <a:t> </a:t>
            </a:r>
            <a:r>
              <a:rPr lang="en-US" b="1" dirty="0" err="1">
                <a:solidFill>
                  <a:srgbClr val="C00000"/>
                </a:solidFill>
              </a:rPr>
              <a:t>Tiếng</a:t>
            </a:r>
            <a:r>
              <a:rPr lang="en-US" b="1" dirty="0">
                <a:solidFill>
                  <a:srgbClr val="C00000"/>
                </a:solidFill>
              </a:rPr>
              <a:t> </a:t>
            </a:r>
            <a:r>
              <a:rPr lang="en-US" b="1" dirty="0" err="1">
                <a:solidFill>
                  <a:srgbClr val="C00000"/>
                </a:solidFill>
              </a:rPr>
              <a:t>Việt</a:t>
            </a:r>
            <a:r>
              <a:rPr lang="en-US" dirty="0"/>
              <a:t>. </a:t>
            </a:r>
            <a:r>
              <a:rPr lang="en-US" dirty="0" err="1"/>
              <a:t>Đánh</a:t>
            </a:r>
            <a:r>
              <a:rPr lang="en-US" dirty="0"/>
              <a:t> </a:t>
            </a:r>
            <a:r>
              <a:rPr lang="en-US" dirty="0" err="1"/>
              <a:t>giá</a:t>
            </a:r>
            <a:r>
              <a:rPr lang="en-US" dirty="0"/>
              <a:t> </a:t>
            </a:r>
            <a:r>
              <a:rPr lang="en-US" dirty="0" err="1"/>
              <a:t>viết</a:t>
            </a:r>
            <a:r>
              <a:rPr lang="en-US" dirty="0"/>
              <a:t> ở </a:t>
            </a:r>
            <a:r>
              <a:rPr lang="en-US" dirty="0" err="1"/>
              <a:t>mức</a:t>
            </a:r>
            <a:r>
              <a:rPr lang="en-US" dirty="0"/>
              <a:t> </a:t>
            </a:r>
            <a:r>
              <a:rPr lang="en-US" dirty="0" err="1"/>
              <a:t>độ</a:t>
            </a:r>
            <a:r>
              <a:rPr lang="en-US" dirty="0"/>
              <a:t> 1 </a:t>
            </a:r>
            <a:r>
              <a:rPr lang="en-US" dirty="0" err="1"/>
              <a:t>gồm</a:t>
            </a:r>
            <a:r>
              <a:rPr lang="en-US" dirty="0"/>
              <a:t> </a:t>
            </a:r>
            <a:r>
              <a:rPr lang="en-US" dirty="0" err="1"/>
              <a:t>có</a:t>
            </a:r>
            <a:r>
              <a:rPr lang="en-US" dirty="0"/>
              <a:t> 2 </a:t>
            </a:r>
            <a:r>
              <a:rPr lang="en-US" dirty="0" err="1"/>
              <a:t>phần</a:t>
            </a:r>
            <a:r>
              <a:rPr lang="en-US" dirty="0"/>
              <a:t>: </a:t>
            </a:r>
            <a:r>
              <a:rPr lang="en-US" b="1" dirty="0" err="1">
                <a:solidFill>
                  <a:srgbClr val="C00000"/>
                </a:solidFill>
              </a:rPr>
              <a:t>viết</a:t>
            </a:r>
            <a:r>
              <a:rPr lang="en-US" b="1" dirty="0">
                <a:solidFill>
                  <a:srgbClr val="C00000"/>
                </a:solidFill>
              </a:rPr>
              <a:t> </a:t>
            </a:r>
            <a:r>
              <a:rPr lang="en-US" b="1" dirty="0" err="1">
                <a:solidFill>
                  <a:srgbClr val="C00000"/>
                </a:solidFill>
              </a:rPr>
              <a:t>chính</a:t>
            </a:r>
            <a:r>
              <a:rPr lang="en-US" b="1" dirty="0">
                <a:solidFill>
                  <a:srgbClr val="C00000"/>
                </a:solidFill>
              </a:rPr>
              <a:t> </a:t>
            </a:r>
            <a:r>
              <a:rPr lang="en-US" b="1" dirty="0" err="1">
                <a:solidFill>
                  <a:srgbClr val="C00000"/>
                </a:solidFill>
              </a:rPr>
              <a:t>tả</a:t>
            </a:r>
            <a:r>
              <a:rPr lang="en-US" b="1" dirty="0">
                <a:solidFill>
                  <a:srgbClr val="C00000"/>
                </a:solidFill>
              </a:rPr>
              <a:t> </a:t>
            </a:r>
            <a:r>
              <a:rPr lang="en-US" b="1" dirty="0" err="1">
                <a:solidFill>
                  <a:srgbClr val="C00000"/>
                </a:solidFill>
              </a:rPr>
              <a:t>và</a:t>
            </a:r>
            <a:r>
              <a:rPr lang="en-US" b="1" dirty="0">
                <a:solidFill>
                  <a:srgbClr val="C00000"/>
                </a:solidFill>
              </a:rPr>
              <a:t> </a:t>
            </a:r>
            <a:r>
              <a:rPr lang="en-US" b="1" dirty="0" err="1">
                <a:solidFill>
                  <a:srgbClr val="C00000"/>
                </a:solidFill>
              </a:rPr>
              <a:t>viết</a:t>
            </a:r>
            <a:r>
              <a:rPr lang="en-US" b="1" dirty="0">
                <a:solidFill>
                  <a:srgbClr val="C00000"/>
                </a:solidFill>
              </a:rPr>
              <a:t> </a:t>
            </a:r>
            <a:r>
              <a:rPr lang="en-US" b="1" dirty="0" err="1">
                <a:solidFill>
                  <a:srgbClr val="C00000"/>
                </a:solidFill>
              </a:rPr>
              <a:t>đoạn</a:t>
            </a:r>
            <a:r>
              <a:rPr lang="en-US" b="1" dirty="0">
                <a:solidFill>
                  <a:srgbClr val="C00000"/>
                </a:solidFill>
              </a:rPr>
              <a:t> </a:t>
            </a:r>
            <a:r>
              <a:rPr lang="en-US" b="1" dirty="0" err="1">
                <a:solidFill>
                  <a:srgbClr val="C00000"/>
                </a:solidFill>
              </a:rPr>
              <a:t>văn</a:t>
            </a:r>
            <a:r>
              <a:rPr lang="en-US" b="1" dirty="0">
                <a:solidFill>
                  <a:srgbClr val="C00000"/>
                </a:solidFill>
              </a:rPr>
              <a:t> </a:t>
            </a:r>
            <a:r>
              <a:rPr lang="en-US" dirty="0"/>
              <a:t>4 - 5 </a:t>
            </a:r>
            <a:r>
              <a:rPr lang="en-US" dirty="0" err="1"/>
              <a:t>câu</a:t>
            </a:r>
            <a:r>
              <a:rPr lang="en-US" dirty="0"/>
              <a:t>; </a:t>
            </a:r>
            <a:r>
              <a:rPr lang="en-US" dirty="0" err="1"/>
              <a:t>mức</a:t>
            </a:r>
            <a:r>
              <a:rPr lang="en-US" dirty="0"/>
              <a:t> </a:t>
            </a:r>
            <a:r>
              <a:rPr lang="en-US" dirty="0" err="1"/>
              <a:t>độ</a:t>
            </a:r>
            <a:r>
              <a:rPr lang="en-US" dirty="0"/>
              <a:t> 2: </a:t>
            </a:r>
            <a:r>
              <a:rPr lang="en-US" b="1" dirty="0" err="1">
                <a:solidFill>
                  <a:srgbClr val="C00000"/>
                </a:solidFill>
              </a:rPr>
              <a:t>viết</a:t>
            </a:r>
            <a:r>
              <a:rPr lang="en-US" b="1" dirty="0">
                <a:solidFill>
                  <a:srgbClr val="C00000"/>
                </a:solidFill>
              </a:rPr>
              <a:t> </a:t>
            </a:r>
            <a:r>
              <a:rPr lang="en-US" b="1" dirty="0" err="1">
                <a:solidFill>
                  <a:srgbClr val="C00000"/>
                </a:solidFill>
              </a:rPr>
              <a:t>bài</a:t>
            </a:r>
            <a:r>
              <a:rPr lang="en-US" b="1" dirty="0">
                <a:solidFill>
                  <a:srgbClr val="C00000"/>
                </a:solidFill>
              </a:rPr>
              <a:t> </a:t>
            </a:r>
            <a:r>
              <a:rPr lang="en-US" b="1" dirty="0" err="1">
                <a:solidFill>
                  <a:srgbClr val="C00000"/>
                </a:solidFill>
              </a:rPr>
              <a:t>văn</a:t>
            </a:r>
            <a:r>
              <a:rPr lang="en-US" b="1" dirty="0">
                <a:solidFill>
                  <a:srgbClr val="C00000"/>
                </a:solidFill>
              </a:rPr>
              <a:t> </a:t>
            </a:r>
            <a:r>
              <a:rPr lang="en-US" b="1" dirty="0" err="1">
                <a:solidFill>
                  <a:srgbClr val="C00000"/>
                </a:solidFill>
              </a:rPr>
              <a:t>ngắn</a:t>
            </a:r>
            <a:r>
              <a:rPr lang="en-US" dirty="0"/>
              <a:t>.</a:t>
            </a:r>
            <a:endParaRPr lang="en-US" dirty="0"/>
          </a:p>
          <a:p>
            <a:pPr marL="0" indent="0" algn="just">
              <a:buNone/>
            </a:pPr>
            <a:endParaRPr lang="en-US" dirty="0"/>
          </a:p>
          <a:p>
            <a:pPr marL="0" indent="0" algn="just">
              <a:buNone/>
            </a:pP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65221"/>
            <a:ext cx="10515600" cy="5711742"/>
          </a:xfrm>
        </p:spPr>
        <p:txBody>
          <a:bodyPr/>
          <a:lstStyle/>
          <a:p>
            <a:pPr marL="0" indent="0" algn="just">
              <a:buNone/>
            </a:pPr>
            <a:r>
              <a:rPr lang="en-US" dirty="0"/>
              <a:t>2. </a:t>
            </a:r>
            <a:r>
              <a:rPr lang="en-US" dirty="0" err="1"/>
              <a:t>Đánh</a:t>
            </a:r>
            <a:r>
              <a:rPr lang="en-US" dirty="0"/>
              <a:t> </a:t>
            </a:r>
            <a:r>
              <a:rPr lang="en-US" dirty="0" err="1"/>
              <a:t>giá</a:t>
            </a:r>
            <a:r>
              <a:rPr lang="en-US" dirty="0"/>
              <a:t> </a:t>
            </a:r>
            <a:r>
              <a:rPr lang="en-US" dirty="0" err="1"/>
              <a:t>kết</a:t>
            </a:r>
            <a:r>
              <a:rPr lang="en-US" dirty="0"/>
              <a:t> </a:t>
            </a:r>
            <a:r>
              <a:rPr lang="en-US" dirty="0" err="1"/>
              <a:t>quả</a:t>
            </a:r>
            <a:r>
              <a:rPr lang="en-US" dirty="0"/>
              <a:t> </a:t>
            </a:r>
            <a:r>
              <a:rPr lang="en-US" dirty="0" err="1"/>
              <a:t>giáo</a:t>
            </a:r>
            <a:r>
              <a:rPr lang="en-US" dirty="0"/>
              <a:t> </a:t>
            </a:r>
            <a:r>
              <a:rPr lang="en-US" dirty="0" err="1"/>
              <a:t>dục</a:t>
            </a:r>
            <a:endParaRPr lang="en-US" dirty="0"/>
          </a:p>
          <a:p>
            <a:pPr algn="just"/>
            <a:r>
              <a:rPr lang="en-US" dirty="0"/>
              <a:t>2.2. </a:t>
            </a:r>
            <a:r>
              <a:rPr lang="en-US" dirty="0" err="1"/>
              <a:t>Yêu</a:t>
            </a:r>
            <a:r>
              <a:rPr lang="en-US" dirty="0"/>
              <a:t> </a:t>
            </a:r>
            <a:r>
              <a:rPr lang="en-US" dirty="0" err="1"/>
              <a:t>cầu</a:t>
            </a:r>
            <a:r>
              <a:rPr lang="en-US" dirty="0"/>
              <a:t> </a:t>
            </a:r>
            <a:r>
              <a:rPr lang="en-US" dirty="0" err="1"/>
              <a:t>đánh</a:t>
            </a:r>
            <a:r>
              <a:rPr lang="en-US" dirty="0"/>
              <a:t> </a:t>
            </a:r>
            <a:r>
              <a:rPr lang="en-US" dirty="0" err="1"/>
              <a:t>giá</a:t>
            </a:r>
            <a:endParaRPr lang="en-US" dirty="0"/>
          </a:p>
          <a:p>
            <a:pPr algn="just"/>
            <a:r>
              <a:rPr lang="en-US" b="1" dirty="0" err="1">
                <a:solidFill>
                  <a:srgbClr val="C00000"/>
                </a:solidFill>
              </a:rPr>
              <a:t>Đánh</a:t>
            </a:r>
            <a:r>
              <a:rPr lang="en-US" b="1" dirty="0">
                <a:solidFill>
                  <a:srgbClr val="C00000"/>
                </a:solidFill>
              </a:rPr>
              <a:t> </a:t>
            </a:r>
            <a:r>
              <a:rPr lang="en-US" b="1" dirty="0" err="1">
                <a:solidFill>
                  <a:srgbClr val="C00000"/>
                </a:solidFill>
              </a:rPr>
              <a:t>giá</a:t>
            </a:r>
            <a:r>
              <a:rPr lang="en-US" b="1" dirty="0">
                <a:solidFill>
                  <a:srgbClr val="C00000"/>
                </a:solidFill>
              </a:rPr>
              <a:t> </a:t>
            </a:r>
            <a:r>
              <a:rPr lang="en-US" b="1" dirty="0" err="1">
                <a:solidFill>
                  <a:srgbClr val="C00000"/>
                </a:solidFill>
              </a:rPr>
              <a:t>sự</a:t>
            </a:r>
            <a:r>
              <a:rPr lang="en-US" b="1" dirty="0">
                <a:solidFill>
                  <a:srgbClr val="C00000"/>
                </a:solidFill>
              </a:rPr>
              <a:t> </a:t>
            </a:r>
            <a:r>
              <a:rPr lang="en-US" b="1" dirty="0" err="1">
                <a:solidFill>
                  <a:srgbClr val="C00000"/>
                </a:solidFill>
              </a:rPr>
              <a:t>tiến</a:t>
            </a:r>
            <a:r>
              <a:rPr lang="en-US" b="1" dirty="0">
                <a:solidFill>
                  <a:srgbClr val="C00000"/>
                </a:solidFill>
              </a:rPr>
              <a:t> </a:t>
            </a:r>
            <a:r>
              <a:rPr lang="en-US" b="1" dirty="0" err="1">
                <a:solidFill>
                  <a:srgbClr val="C00000"/>
                </a:solidFill>
              </a:rPr>
              <a:t>bộ</a:t>
            </a:r>
            <a:r>
              <a:rPr lang="en-US" b="1" dirty="0">
                <a:solidFill>
                  <a:srgbClr val="C00000"/>
                </a:solidFill>
              </a:rPr>
              <a:t> </a:t>
            </a:r>
            <a:r>
              <a:rPr lang="en-US" b="1" dirty="0" err="1">
                <a:solidFill>
                  <a:srgbClr val="C00000"/>
                </a:solidFill>
              </a:rPr>
              <a:t>và</a:t>
            </a:r>
            <a:r>
              <a:rPr lang="en-US" b="1" dirty="0">
                <a:solidFill>
                  <a:srgbClr val="C00000"/>
                </a:solidFill>
              </a:rPr>
              <a:t> </a:t>
            </a:r>
            <a:r>
              <a:rPr lang="en-US" b="1" dirty="0" err="1">
                <a:solidFill>
                  <a:srgbClr val="C00000"/>
                </a:solidFill>
              </a:rPr>
              <a:t>vì</a:t>
            </a:r>
            <a:r>
              <a:rPr lang="en-US" b="1" dirty="0">
                <a:solidFill>
                  <a:srgbClr val="C00000"/>
                </a:solidFill>
              </a:rPr>
              <a:t> </a:t>
            </a:r>
            <a:r>
              <a:rPr lang="en-US" b="1" dirty="0" err="1">
                <a:solidFill>
                  <a:srgbClr val="C00000"/>
                </a:solidFill>
              </a:rPr>
              <a:t>sự</a:t>
            </a:r>
            <a:r>
              <a:rPr lang="en-US" b="1" dirty="0">
                <a:solidFill>
                  <a:srgbClr val="C00000"/>
                </a:solidFill>
              </a:rPr>
              <a:t> </a:t>
            </a:r>
            <a:r>
              <a:rPr lang="en-US" b="1" dirty="0" err="1">
                <a:solidFill>
                  <a:srgbClr val="C00000"/>
                </a:solidFill>
              </a:rPr>
              <a:t>tiến</a:t>
            </a:r>
            <a:r>
              <a:rPr lang="en-US" b="1" dirty="0">
                <a:solidFill>
                  <a:srgbClr val="C00000"/>
                </a:solidFill>
              </a:rPr>
              <a:t> </a:t>
            </a:r>
            <a:r>
              <a:rPr lang="en-US" b="1" dirty="0" err="1">
                <a:solidFill>
                  <a:srgbClr val="C00000"/>
                </a:solidFill>
              </a:rPr>
              <a:t>bộ</a:t>
            </a:r>
            <a:r>
              <a:rPr lang="en-US" b="1" dirty="0">
                <a:solidFill>
                  <a:srgbClr val="C00000"/>
                </a:solidFill>
              </a:rPr>
              <a:t> </a:t>
            </a:r>
            <a:r>
              <a:rPr lang="en-US" dirty="0" err="1"/>
              <a:t>của</a:t>
            </a:r>
            <a:r>
              <a:rPr lang="en-US" dirty="0"/>
              <a:t> </a:t>
            </a:r>
            <a:r>
              <a:rPr lang="en-US" dirty="0" err="1"/>
              <a:t>học</a:t>
            </a:r>
            <a:r>
              <a:rPr lang="en-US" dirty="0"/>
              <a:t> </a:t>
            </a:r>
            <a:r>
              <a:rPr lang="en-US" dirty="0" err="1"/>
              <a:t>viên</a:t>
            </a:r>
            <a:r>
              <a:rPr lang="en-US" dirty="0"/>
              <a:t>; </a:t>
            </a:r>
            <a:r>
              <a:rPr lang="en-US" b="1" dirty="0" err="1">
                <a:solidFill>
                  <a:srgbClr val="C00000"/>
                </a:solidFill>
              </a:rPr>
              <a:t>coi</a:t>
            </a:r>
            <a:r>
              <a:rPr lang="en-US" b="1" dirty="0">
                <a:solidFill>
                  <a:srgbClr val="C00000"/>
                </a:solidFill>
              </a:rPr>
              <a:t> </a:t>
            </a:r>
            <a:r>
              <a:rPr lang="en-US" b="1" dirty="0" err="1">
                <a:solidFill>
                  <a:srgbClr val="C00000"/>
                </a:solidFill>
              </a:rPr>
              <a:t>trọng</a:t>
            </a:r>
            <a:r>
              <a:rPr lang="en-US" b="1" dirty="0">
                <a:solidFill>
                  <a:srgbClr val="C00000"/>
                </a:solidFill>
              </a:rPr>
              <a:t> </a:t>
            </a:r>
            <a:r>
              <a:rPr lang="en-US" b="1" dirty="0" err="1">
                <a:solidFill>
                  <a:srgbClr val="C00000"/>
                </a:solidFill>
              </a:rPr>
              <a:t>việc</a:t>
            </a:r>
            <a:r>
              <a:rPr lang="en-US" b="1" dirty="0">
                <a:solidFill>
                  <a:srgbClr val="C00000"/>
                </a:solidFill>
              </a:rPr>
              <a:t> </a:t>
            </a:r>
            <a:r>
              <a:rPr lang="en-US" b="1" dirty="0" err="1">
                <a:solidFill>
                  <a:srgbClr val="C00000"/>
                </a:solidFill>
              </a:rPr>
              <a:t>động</a:t>
            </a:r>
            <a:r>
              <a:rPr lang="en-US" b="1" dirty="0">
                <a:solidFill>
                  <a:srgbClr val="C00000"/>
                </a:solidFill>
              </a:rPr>
              <a:t> </a:t>
            </a:r>
            <a:r>
              <a:rPr lang="en-US" b="1" dirty="0" err="1">
                <a:solidFill>
                  <a:srgbClr val="C00000"/>
                </a:solidFill>
              </a:rPr>
              <a:t>viên</a:t>
            </a:r>
            <a:r>
              <a:rPr lang="en-US" b="1" dirty="0">
                <a:solidFill>
                  <a:srgbClr val="C00000"/>
                </a:solidFill>
              </a:rPr>
              <a:t>, </a:t>
            </a:r>
            <a:r>
              <a:rPr lang="en-US" b="1" dirty="0" err="1">
                <a:solidFill>
                  <a:srgbClr val="C00000"/>
                </a:solidFill>
              </a:rPr>
              <a:t>khuyến</a:t>
            </a:r>
            <a:r>
              <a:rPr lang="en-US" b="1" dirty="0">
                <a:solidFill>
                  <a:srgbClr val="C00000"/>
                </a:solidFill>
              </a:rPr>
              <a:t> </a:t>
            </a:r>
            <a:r>
              <a:rPr lang="en-US" b="1" dirty="0" err="1">
                <a:solidFill>
                  <a:srgbClr val="C00000"/>
                </a:solidFill>
              </a:rPr>
              <a:t>kích</a:t>
            </a:r>
            <a:r>
              <a:rPr lang="en-US" dirty="0"/>
              <a:t> </a:t>
            </a:r>
            <a:r>
              <a:rPr lang="en-US" dirty="0" err="1"/>
              <a:t>sự</a:t>
            </a:r>
            <a:r>
              <a:rPr lang="en-US" dirty="0"/>
              <a:t> </a:t>
            </a:r>
            <a:r>
              <a:rPr lang="en-US" dirty="0" err="1"/>
              <a:t>tiến</a:t>
            </a:r>
            <a:r>
              <a:rPr lang="en-US" dirty="0"/>
              <a:t> </a:t>
            </a:r>
            <a:r>
              <a:rPr lang="en-US" dirty="0" err="1"/>
              <a:t>bộ</a:t>
            </a:r>
            <a:r>
              <a:rPr lang="en-US" dirty="0"/>
              <a:t> </a:t>
            </a:r>
            <a:r>
              <a:rPr lang="en-US" dirty="0" err="1"/>
              <a:t>trong</a:t>
            </a:r>
            <a:r>
              <a:rPr lang="en-US" dirty="0"/>
              <a:t> </a:t>
            </a:r>
            <a:r>
              <a:rPr lang="en-US" dirty="0" err="1"/>
              <a:t>học</a:t>
            </a:r>
            <a:r>
              <a:rPr lang="en-US" dirty="0"/>
              <a:t> </a:t>
            </a:r>
            <a:r>
              <a:rPr lang="en-US" dirty="0" err="1"/>
              <a:t>tập</a:t>
            </a:r>
            <a:r>
              <a:rPr lang="en-US" dirty="0"/>
              <a:t>, </a:t>
            </a:r>
            <a:r>
              <a:rPr lang="en-US" dirty="0" err="1"/>
              <a:t>rèn</a:t>
            </a:r>
            <a:r>
              <a:rPr lang="en-US" dirty="0"/>
              <a:t> </a:t>
            </a:r>
            <a:r>
              <a:rPr lang="en-US" dirty="0" err="1"/>
              <a:t>luyện</a:t>
            </a:r>
            <a:r>
              <a:rPr lang="en-US" dirty="0"/>
              <a:t> </a:t>
            </a:r>
            <a:r>
              <a:rPr lang="en-US" dirty="0" err="1"/>
              <a:t>của</a:t>
            </a:r>
            <a:r>
              <a:rPr lang="en-US" dirty="0"/>
              <a:t> </a:t>
            </a:r>
            <a:r>
              <a:rPr lang="en-US" dirty="0" err="1"/>
              <a:t>học</a:t>
            </a:r>
            <a:r>
              <a:rPr lang="en-US" dirty="0"/>
              <a:t> </a:t>
            </a:r>
            <a:r>
              <a:rPr lang="en-US" dirty="0" err="1"/>
              <a:t>viên</a:t>
            </a:r>
            <a:r>
              <a:rPr lang="en-US" dirty="0"/>
              <a:t>; </a:t>
            </a:r>
            <a:r>
              <a:rPr lang="en-US" dirty="0" err="1"/>
              <a:t>đảm</a:t>
            </a:r>
            <a:r>
              <a:rPr lang="en-US" dirty="0"/>
              <a:t> </a:t>
            </a:r>
            <a:r>
              <a:rPr lang="en-US" dirty="0" err="1"/>
              <a:t>bảo</a:t>
            </a:r>
            <a:r>
              <a:rPr lang="en-US" dirty="0"/>
              <a:t> </a:t>
            </a:r>
            <a:r>
              <a:rPr lang="en-US" b="1" dirty="0" err="1">
                <a:solidFill>
                  <a:srgbClr val="C00000"/>
                </a:solidFill>
              </a:rPr>
              <a:t>kịp</a:t>
            </a:r>
            <a:r>
              <a:rPr lang="en-US" b="1" dirty="0">
                <a:solidFill>
                  <a:srgbClr val="C00000"/>
                </a:solidFill>
              </a:rPr>
              <a:t> </a:t>
            </a:r>
            <a:r>
              <a:rPr lang="en-US" b="1" dirty="0" err="1">
                <a:solidFill>
                  <a:srgbClr val="C00000"/>
                </a:solidFill>
              </a:rPr>
              <a:t>thời</a:t>
            </a:r>
            <a:r>
              <a:rPr lang="en-US" b="1" dirty="0">
                <a:solidFill>
                  <a:srgbClr val="C00000"/>
                </a:solidFill>
              </a:rPr>
              <a:t>, </a:t>
            </a:r>
            <a:r>
              <a:rPr lang="en-US" b="1" dirty="0" err="1">
                <a:solidFill>
                  <a:srgbClr val="C00000"/>
                </a:solidFill>
              </a:rPr>
              <a:t>công</a:t>
            </a:r>
            <a:r>
              <a:rPr lang="en-US" b="1" dirty="0">
                <a:solidFill>
                  <a:srgbClr val="C00000"/>
                </a:solidFill>
              </a:rPr>
              <a:t> </a:t>
            </a:r>
            <a:r>
              <a:rPr lang="en-US" b="1" dirty="0" err="1">
                <a:solidFill>
                  <a:srgbClr val="C00000"/>
                </a:solidFill>
              </a:rPr>
              <a:t>bằng</a:t>
            </a:r>
            <a:r>
              <a:rPr lang="en-US" b="1" dirty="0">
                <a:solidFill>
                  <a:srgbClr val="C00000"/>
                </a:solidFill>
              </a:rPr>
              <a:t>, </a:t>
            </a:r>
            <a:r>
              <a:rPr lang="en-US" b="1" dirty="0" err="1">
                <a:solidFill>
                  <a:srgbClr val="C00000"/>
                </a:solidFill>
              </a:rPr>
              <a:t>khách</a:t>
            </a:r>
            <a:r>
              <a:rPr lang="en-US" b="1" dirty="0">
                <a:solidFill>
                  <a:srgbClr val="C00000"/>
                </a:solidFill>
              </a:rPr>
              <a:t> </a:t>
            </a:r>
            <a:r>
              <a:rPr lang="en-US" b="1" dirty="0" err="1">
                <a:solidFill>
                  <a:srgbClr val="C00000"/>
                </a:solidFill>
              </a:rPr>
              <a:t>quan</a:t>
            </a:r>
            <a:r>
              <a:rPr lang="en-US" b="1" dirty="0">
                <a:solidFill>
                  <a:srgbClr val="C00000"/>
                </a:solidFill>
              </a:rPr>
              <a:t>, </a:t>
            </a:r>
            <a:r>
              <a:rPr lang="en-US" b="1" dirty="0" err="1">
                <a:solidFill>
                  <a:srgbClr val="C00000"/>
                </a:solidFill>
              </a:rPr>
              <a:t>không</a:t>
            </a:r>
            <a:r>
              <a:rPr lang="en-US" b="1" dirty="0">
                <a:solidFill>
                  <a:srgbClr val="C00000"/>
                </a:solidFill>
              </a:rPr>
              <a:t> so </a:t>
            </a:r>
            <a:r>
              <a:rPr lang="en-US" b="1" dirty="0" err="1">
                <a:solidFill>
                  <a:srgbClr val="C00000"/>
                </a:solidFill>
              </a:rPr>
              <a:t>sánh</a:t>
            </a:r>
            <a:r>
              <a:rPr lang="en-US" b="1" dirty="0">
                <a:solidFill>
                  <a:srgbClr val="C00000"/>
                </a:solidFill>
              </a:rPr>
              <a:t> </a:t>
            </a:r>
            <a:r>
              <a:rPr lang="en-US" dirty="0" err="1"/>
              <a:t>kết</a:t>
            </a:r>
            <a:r>
              <a:rPr lang="en-US" dirty="0"/>
              <a:t> </a:t>
            </a:r>
            <a:r>
              <a:rPr lang="en-US" dirty="0" err="1"/>
              <a:t>quả</a:t>
            </a:r>
            <a:r>
              <a:rPr lang="en-US" dirty="0"/>
              <a:t> </a:t>
            </a:r>
            <a:r>
              <a:rPr lang="en-US" dirty="0" err="1"/>
              <a:t>học</a:t>
            </a:r>
            <a:r>
              <a:rPr lang="en-US" dirty="0"/>
              <a:t> </a:t>
            </a:r>
            <a:r>
              <a:rPr lang="en-US" dirty="0" err="1"/>
              <a:t>tập</a:t>
            </a:r>
            <a:r>
              <a:rPr lang="en-US" dirty="0"/>
              <a:t> </a:t>
            </a:r>
            <a:r>
              <a:rPr lang="en-US" dirty="0" err="1"/>
              <a:t>giữa</a:t>
            </a:r>
            <a:r>
              <a:rPr lang="en-US" dirty="0"/>
              <a:t> </a:t>
            </a:r>
            <a:r>
              <a:rPr lang="en-US" dirty="0" err="1"/>
              <a:t>các</a:t>
            </a:r>
            <a:r>
              <a:rPr lang="en-US" dirty="0"/>
              <a:t> </a:t>
            </a:r>
            <a:r>
              <a:rPr lang="en-US" dirty="0" err="1"/>
              <a:t>học</a:t>
            </a:r>
            <a:r>
              <a:rPr lang="en-US" dirty="0"/>
              <a:t> </a:t>
            </a:r>
            <a:r>
              <a:rPr lang="en-US" dirty="0" err="1"/>
              <a:t>viên</a:t>
            </a:r>
            <a:r>
              <a:rPr lang="en-US" dirty="0"/>
              <a:t>, </a:t>
            </a:r>
            <a:r>
              <a:rPr lang="en-US" b="1" dirty="0" err="1">
                <a:solidFill>
                  <a:srgbClr val="C00000"/>
                </a:solidFill>
              </a:rPr>
              <a:t>không</a:t>
            </a:r>
            <a:r>
              <a:rPr lang="en-US" b="1" dirty="0">
                <a:solidFill>
                  <a:srgbClr val="C00000"/>
                </a:solidFill>
              </a:rPr>
              <a:t> </a:t>
            </a:r>
            <a:r>
              <a:rPr lang="en-US" b="1" dirty="0" err="1">
                <a:solidFill>
                  <a:srgbClr val="C00000"/>
                </a:solidFill>
              </a:rPr>
              <a:t>tạo</a:t>
            </a:r>
            <a:r>
              <a:rPr lang="en-US" b="1" dirty="0">
                <a:solidFill>
                  <a:srgbClr val="C00000"/>
                </a:solidFill>
              </a:rPr>
              <a:t> </a:t>
            </a:r>
            <a:r>
              <a:rPr lang="en-US" b="1" dirty="0" err="1">
                <a:solidFill>
                  <a:srgbClr val="C00000"/>
                </a:solidFill>
              </a:rPr>
              <a:t>áp</a:t>
            </a:r>
            <a:r>
              <a:rPr lang="en-US" b="1" dirty="0">
                <a:solidFill>
                  <a:srgbClr val="C00000"/>
                </a:solidFill>
              </a:rPr>
              <a:t> </a:t>
            </a:r>
            <a:r>
              <a:rPr lang="en-US" b="1" dirty="0" err="1">
                <a:solidFill>
                  <a:srgbClr val="C00000"/>
                </a:solidFill>
              </a:rPr>
              <a:t>lực</a:t>
            </a:r>
            <a:r>
              <a:rPr lang="en-US" b="1" dirty="0">
                <a:solidFill>
                  <a:srgbClr val="C00000"/>
                </a:solidFill>
              </a:rPr>
              <a:t> </a:t>
            </a:r>
            <a:r>
              <a:rPr lang="en-US" dirty="0" err="1"/>
              <a:t>cho</a:t>
            </a:r>
            <a:r>
              <a:rPr lang="en-US" dirty="0"/>
              <a:t> </a:t>
            </a:r>
            <a:r>
              <a:rPr lang="en-US" dirty="0" err="1"/>
              <a:t>học</a:t>
            </a:r>
            <a:r>
              <a:rPr lang="en-US" dirty="0"/>
              <a:t> </a:t>
            </a:r>
            <a:r>
              <a:rPr lang="en-US" dirty="0" err="1"/>
              <a:t>viên</a:t>
            </a:r>
            <a:r>
              <a:rPr lang="en-US" dirty="0"/>
              <a:t>.</a:t>
            </a:r>
            <a:endParaRPr lang="en-US" dirty="0"/>
          </a:p>
          <a:p>
            <a:pPr marL="0" indent="0" algn="just">
              <a:buNone/>
            </a:pPr>
            <a:endParaRPr lang="en-US" dirty="0"/>
          </a:p>
          <a:p>
            <a:pPr marL="0" indent="0" algn="just">
              <a:buNone/>
            </a:pP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6537" y="542256"/>
            <a:ext cx="10515600" cy="5569786"/>
          </a:xfrm>
        </p:spPr>
        <p:txBody>
          <a:bodyPr/>
          <a:lstStyle/>
          <a:p>
            <a:pPr marL="0" indent="0" algn="just">
              <a:buNone/>
            </a:pPr>
            <a:r>
              <a:rPr lang="en-US" dirty="0"/>
              <a:t>2. </a:t>
            </a:r>
            <a:r>
              <a:rPr lang="en-US" dirty="0" err="1"/>
              <a:t>Đánh</a:t>
            </a:r>
            <a:r>
              <a:rPr lang="en-US" dirty="0"/>
              <a:t> </a:t>
            </a:r>
            <a:r>
              <a:rPr lang="en-US" dirty="0" err="1"/>
              <a:t>giá</a:t>
            </a:r>
            <a:r>
              <a:rPr lang="en-US" dirty="0"/>
              <a:t> </a:t>
            </a:r>
            <a:r>
              <a:rPr lang="en-US" dirty="0" err="1"/>
              <a:t>kết</a:t>
            </a:r>
            <a:r>
              <a:rPr lang="en-US" dirty="0"/>
              <a:t> </a:t>
            </a:r>
            <a:r>
              <a:rPr lang="en-US" dirty="0" err="1"/>
              <a:t>quả</a:t>
            </a:r>
            <a:r>
              <a:rPr lang="en-US" dirty="0"/>
              <a:t> </a:t>
            </a:r>
            <a:r>
              <a:rPr lang="en-US" dirty="0" err="1"/>
              <a:t>giáo</a:t>
            </a:r>
            <a:r>
              <a:rPr lang="en-US" dirty="0"/>
              <a:t> </a:t>
            </a:r>
            <a:r>
              <a:rPr lang="en-US" dirty="0" err="1"/>
              <a:t>dục</a:t>
            </a:r>
            <a:endParaRPr lang="en-US" dirty="0"/>
          </a:p>
          <a:p>
            <a:pPr marL="0" indent="0" algn="just">
              <a:buNone/>
            </a:pPr>
            <a:r>
              <a:rPr lang="en-US" dirty="0"/>
              <a:t>2.3. </a:t>
            </a:r>
            <a:r>
              <a:rPr lang="en-US" dirty="0" err="1"/>
              <a:t>Cách</a:t>
            </a:r>
            <a:r>
              <a:rPr lang="en-US" dirty="0"/>
              <a:t> </a:t>
            </a:r>
            <a:r>
              <a:rPr lang="en-US" dirty="0" err="1"/>
              <a:t>thức</a:t>
            </a:r>
            <a:r>
              <a:rPr lang="en-US" dirty="0"/>
              <a:t> </a:t>
            </a:r>
            <a:r>
              <a:rPr lang="en-US" dirty="0" err="1"/>
              <a:t>đánh</a:t>
            </a:r>
            <a:r>
              <a:rPr lang="en-US" dirty="0"/>
              <a:t> </a:t>
            </a:r>
            <a:r>
              <a:rPr lang="en-US" dirty="0" err="1"/>
              <a:t>giá</a:t>
            </a:r>
            <a:r>
              <a:rPr lang="en-US" dirty="0"/>
              <a:t>: </a:t>
            </a:r>
            <a:r>
              <a:rPr lang="en-US" dirty="0" err="1"/>
              <a:t>Được</a:t>
            </a:r>
            <a:r>
              <a:rPr lang="en-US" dirty="0"/>
              <a:t> </a:t>
            </a:r>
            <a:r>
              <a:rPr lang="en-US" dirty="0" err="1"/>
              <a:t>thực</a:t>
            </a:r>
            <a:r>
              <a:rPr lang="en-US" dirty="0"/>
              <a:t> </a:t>
            </a:r>
            <a:r>
              <a:rPr lang="en-US" dirty="0" err="1"/>
              <a:t>hiện</a:t>
            </a:r>
            <a:r>
              <a:rPr lang="en-US" dirty="0"/>
              <a:t> </a:t>
            </a:r>
            <a:r>
              <a:rPr lang="en-US" dirty="0" err="1"/>
              <a:t>bằng</a:t>
            </a:r>
            <a:r>
              <a:rPr lang="en-US" dirty="0"/>
              <a:t> </a:t>
            </a:r>
            <a:r>
              <a:rPr lang="en-US" dirty="0" err="1"/>
              <a:t>hai</a:t>
            </a:r>
            <a:r>
              <a:rPr lang="en-US" dirty="0"/>
              <a:t> </a:t>
            </a:r>
            <a:r>
              <a:rPr lang="en-US" dirty="0" err="1"/>
              <a:t>cách</a:t>
            </a:r>
            <a:r>
              <a:rPr lang="en-US" dirty="0"/>
              <a:t>: </a:t>
            </a:r>
            <a:r>
              <a:rPr lang="en-US" dirty="0" err="1"/>
              <a:t>đánh</a:t>
            </a:r>
            <a:r>
              <a:rPr lang="en-US" dirty="0"/>
              <a:t> </a:t>
            </a:r>
            <a:r>
              <a:rPr lang="en-US" dirty="0" err="1"/>
              <a:t>giá</a:t>
            </a:r>
            <a:r>
              <a:rPr lang="en-US" dirty="0"/>
              <a:t> </a:t>
            </a:r>
            <a:r>
              <a:rPr lang="en-US" dirty="0" err="1"/>
              <a:t>thường</a:t>
            </a:r>
            <a:r>
              <a:rPr lang="en-US" dirty="0"/>
              <a:t> </a:t>
            </a:r>
            <a:r>
              <a:rPr lang="en-US" dirty="0" err="1"/>
              <a:t>xuyên</a:t>
            </a:r>
            <a:r>
              <a:rPr lang="en-US" dirty="0"/>
              <a:t> </a:t>
            </a:r>
            <a:r>
              <a:rPr lang="en-US" dirty="0" err="1"/>
              <a:t>và</a:t>
            </a:r>
            <a:r>
              <a:rPr lang="en-US" dirty="0"/>
              <a:t> </a:t>
            </a:r>
            <a:r>
              <a:rPr lang="en-US" dirty="0" err="1"/>
              <a:t>đánh</a:t>
            </a:r>
            <a:r>
              <a:rPr lang="en-US" dirty="0"/>
              <a:t> </a:t>
            </a:r>
            <a:r>
              <a:rPr lang="en-US" dirty="0" err="1"/>
              <a:t>giá</a:t>
            </a:r>
            <a:r>
              <a:rPr lang="en-US" dirty="0"/>
              <a:t> </a:t>
            </a:r>
            <a:r>
              <a:rPr lang="en-US" dirty="0" err="1"/>
              <a:t>định</a:t>
            </a:r>
            <a:r>
              <a:rPr lang="en-US" dirty="0"/>
              <a:t> </a:t>
            </a:r>
            <a:r>
              <a:rPr lang="en-US" dirty="0" err="1"/>
              <a:t>kì</a:t>
            </a:r>
            <a:r>
              <a:rPr lang="en-US" dirty="0"/>
              <a:t>.</a:t>
            </a:r>
            <a:endParaRPr lang="en-US" dirty="0"/>
          </a:p>
          <a:p>
            <a:pPr algn="just"/>
            <a:r>
              <a:rPr lang="en-US" b="1" dirty="0" err="1">
                <a:solidFill>
                  <a:srgbClr val="C00000"/>
                </a:solidFill>
              </a:rPr>
              <a:t>Đánh</a:t>
            </a:r>
            <a:r>
              <a:rPr lang="en-US" b="1" dirty="0">
                <a:solidFill>
                  <a:srgbClr val="C00000"/>
                </a:solidFill>
              </a:rPr>
              <a:t> </a:t>
            </a:r>
            <a:r>
              <a:rPr lang="en-US" b="1" dirty="0" err="1">
                <a:solidFill>
                  <a:srgbClr val="C00000"/>
                </a:solidFill>
              </a:rPr>
              <a:t>giá</a:t>
            </a:r>
            <a:r>
              <a:rPr lang="en-US" b="1" dirty="0">
                <a:solidFill>
                  <a:srgbClr val="C00000"/>
                </a:solidFill>
              </a:rPr>
              <a:t> </a:t>
            </a:r>
            <a:r>
              <a:rPr lang="en-US" b="1" dirty="0" err="1">
                <a:solidFill>
                  <a:srgbClr val="C00000"/>
                </a:solidFill>
              </a:rPr>
              <a:t>thường</a:t>
            </a:r>
            <a:r>
              <a:rPr lang="en-US" b="1" dirty="0">
                <a:solidFill>
                  <a:srgbClr val="C00000"/>
                </a:solidFill>
              </a:rPr>
              <a:t> </a:t>
            </a:r>
            <a:r>
              <a:rPr lang="en-US" b="1" dirty="0" err="1">
                <a:solidFill>
                  <a:srgbClr val="C00000"/>
                </a:solidFill>
              </a:rPr>
              <a:t>xuyên</a:t>
            </a:r>
            <a:r>
              <a:rPr lang="en-US" b="1" dirty="0">
                <a:solidFill>
                  <a:srgbClr val="C00000"/>
                </a:solidFill>
              </a:rPr>
              <a:t> </a:t>
            </a:r>
            <a:r>
              <a:rPr lang="en-US" dirty="0" err="1"/>
              <a:t>được</a:t>
            </a:r>
            <a:r>
              <a:rPr lang="en-US" dirty="0"/>
              <a:t> </a:t>
            </a:r>
            <a:r>
              <a:rPr lang="en-US" dirty="0" err="1"/>
              <a:t>thực</a:t>
            </a:r>
            <a:r>
              <a:rPr lang="en-US" dirty="0"/>
              <a:t> </a:t>
            </a:r>
            <a:r>
              <a:rPr lang="en-US" dirty="0" err="1"/>
              <a:t>hiện</a:t>
            </a:r>
            <a:r>
              <a:rPr lang="en-US" dirty="0"/>
              <a:t> </a:t>
            </a:r>
            <a:r>
              <a:rPr lang="en-US" dirty="0" err="1"/>
              <a:t>liên</a:t>
            </a:r>
            <a:r>
              <a:rPr lang="en-US" dirty="0"/>
              <a:t> </a:t>
            </a:r>
            <a:r>
              <a:rPr lang="en-US" dirty="0" err="1"/>
              <a:t>tục</a:t>
            </a:r>
            <a:r>
              <a:rPr lang="en-US" dirty="0"/>
              <a:t> </a:t>
            </a:r>
            <a:r>
              <a:rPr lang="en-US" dirty="0" err="1"/>
              <a:t>trong</a:t>
            </a:r>
            <a:r>
              <a:rPr lang="en-US" dirty="0"/>
              <a:t> </a:t>
            </a:r>
            <a:r>
              <a:rPr lang="en-US" dirty="0" err="1"/>
              <a:t>suốt</a:t>
            </a:r>
            <a:r>
              <a:rPr lang="en-US" dirty="0"/>
              <a:t> </a:t>
            </a:r>
            <a:r>
              <a:rPr lang="en-US" dirty="0" err="1"/>
              <a:t>quá</a:t>
            </a:r>
            <a:r>
              <a:rPr lang="en-US" dirty="0"/>
              <a:t> </a:t>
            </a:r>
            <a:r>
              <a:rPr lang="en-US" dirty="0" err="1"/>
              <a:t>trình</a:t>
            </a:r>
            <a:r>
              <a:rPr lang="en-US" dirty="0"/>
              <a:t> </a:t>
            </a:r>
            <a:r>
              <a:rPr lang="en-US" dirty="0" err="1"/>
              <a:t>dạy</a:t>
            </a:r>
            <a:r>
              <a:rPr lang="en-US" dirty="0"/>
              <a:t> </a:t>
            </a:r>
            <a:r>
              <a:rPr lang="en-US" dirty="0" err="1"/>
              <a:t>học</a:t>
            </a:r>
            <a:r>
              <a:rPr lang="en-US" dirty="0"/>
              <a:t>, do </a:t>
            </a:r>
            <a:r>
              <a:rPr lang="en-US" dirty="0" err="1"/>
              <a:t>giáo</a:t>
            </a:r>
            <a:r>
              <a:rPr lang="en-US" dirty="0"/>
              <a:t> </a:t>
            </a:r>
            <a:r>
              <a:rPr lang="en-US" dirty="0" err="1"/>
              <a:t>viên</a:t>
            </a:r>
            <a:r>
              <a:rPr lang="en-US" dirty="0"/>
              <a:t> </a:t>
            </a:r>
            <a:r>
              <a:rPr lang="en-US" dirty="0" err="1"/>
              <a:t>tổ</a:t>
            </a:r>
            <a:r>
              <a:rPr lang="en-US" dirty="0"/>
              <a:t> </a:t>
            </a:r>
            <a:r>
              <a:rPr lang="en-US" dirty="0" err="1"/>
              <a:t>chức</a:t>
            </a:r>
            <a:r>
              <a:rPr lang="en-US" dirty="0"/>
              <a:t>; </a:t>
            </a:r>
            <a:r>
              <a:rPr lang="en-US" dirty="0" err="1"/>
              <a:t>hình</a:t>
            </a:r>
            <a:r>
              <a:rPr lang="en-US" dirty="0"/>
              <a:t> </a:t>
            </a:r>
            <a:r>
              <a:rPr lang="en-US" dirty="0" err="1"/>
              <a:t>thức</a:t>
            </a:r>
            <a:r>
              <a:rPr lang="en-US" dirty="0"/>
              <a:t> </a:t>
            </a:r>
            <a:r>
              <a:rPr lang="en-US" dirty="0" err="1"/>
              <a:t>đánh</a:t>
            </a:r>
            <a:r>
              <a:rPr lang="en-US" dirty="0"/>
              <a:t> </a:t>
            </a:r>
            <a:r>
              <a:rPr lang="en-US" dirty="0" err="1"/>
              <a:t>giá</a:t>
            </a:r>
            <a:r>
              <a:rPr lang="en-US" dirty="0"/>
              <a:t> </a:t>
            </a:r>
            <a:r>
              <a:rPr lang="en-US" dirty="0" err="1"/>
              <a:t>gồm</a:t>
            </a:r>
            <a:r>
              <a:rPr lang="en-US" dirty="0"/>
              <a:t>: </a:t>
            </a:r>
            <a:r>
              <a:rPr lang="en-US" dirty="0" err="1"/>
              <a:t>giáo</a:t>
            </a:r>
            <a:r>
              <a:rPr lang="en-US" dirty="0"/>
              <a:t> </a:t>
            </a:r>
            <a:r>
              <a:rPr lang="en-US" dirty="0" err="1"/>
              <a:t>viên</a:t>
            </a:r>
            <a:r>
              <a:rPr lang="en-US" dirty="0"/>
              <a:t> </a:t>
            </a:r>
            <a:r>
              <a:rPr lang="en-US" dirty="0" err="1"/>
              <a:t>đánh</a:t>
            </a:r>
            <a:r>
              <a:rPr lang="en-US" dirty="0"/>
              <a:t> </a:t>
            </a:r>
            <a:r>
              <a:rPr lang="en-US" dirty="0" err="1"/>
              <a:t>giá</a:t>
            </a:r>
            <a:r>
              <a:rPr lang="en-US" dirty="0"/>
              <a:t> </a:t>
            </a:r>
            <a:r>
              <a:rPr lang="en-US" dirty="0" err="1"/>
              <a:t>học</a:t>
            </a:r>
            <a:r>
              <a:rPr lang="en-US" dirty="0"/>
              <a:t> </a:t>
            </a:r>
            <a:r>
              <a:rPr lang="en-US" dirty="0" err="1"/>
              <a:t>viên</a:t>
            </a:r>
            <a:r>
              <a:rPr lang="en-US" dirty="0"/>
              <a:t>, </a:t>
            </a:r>
            <a:r>
              <a:rPr lang="en-US" dirty="0" err="1"/>
              <a:t>học</a:t>
            </a:r>
            <a:r>
              <a:rPr lang="en-US" dirty="0"/>
              <a:t> </a:t>
            </a:r>
            <a:r>
              <a:rPr lang="en-US" dirty="0" err="1"/>
              <a:t>viên</a:t>
            </a:r>
            <a:r>
              <a:rPr lang="en-US" dirty="0"/>
              <a:t> </a:t>
            </a:r>
            <a:r>
              <a:rPr lang="en-US" dirty="0" err="1"/>
              <a:t>đánh</a:t>
            </a:r>
            <a:r>
              <a:rPr lang="en-US" dirty="0"/>
              <a:t> </a:t>
            </a:r>
            <a:r>
              <a:rPr lang="en-US" dirty="0" err="1"/>
              <a:t>giá</a:t>
            </a:r>
            <a:r>
              <a:rPr lang="en-US" dirty="0"/>
              <a:t> </a:t>
            </a:r>
            <a:r>
              <a:rPr lang="en-US" dirty="0" err="1"/>
              <a:t>lẫn</a:t>
            </a:r>
            <a:r>
              <a:rPr lang="en-US" dirty="0"/>
              <a:t> </a:t>
            </a:r>
            <a:r>
              <a:rPr lang="en-US" dirty="0" err="1"/>
              <a:t>nhau</a:t>
            </a:r>
            <a:r>
              <a:rPr lang="en-US" dirty="0"/>
              <a:t>, </a:t>
            </a:r>
            <a:r>
              <a:rPr lang="en-US" dirty="0" err="1"/>
              <a:t>học</a:t>
            </a:r>
            <a:r>
              <a:rPr lang="en-US" dirty="0"/>
              <a:t> </a:t>
            </a:r>
            <a:r>
              <a:rPr lang="en-US" dirty="0" err="1"/>
              <a:t>viên</a:t>
            </a:r>
            <a:r>
              <a:rPr lang="en-US" dirty="0"/>
              <a:t> </a:t>
            </a:r>
            <a:r>
              <a:rPr lang="en-US" dirty="0" err="1"/>
              <a:t>tự</a:t>
            </a:r>
            <a:r>
              <a:rPr lang="en-US" dirty="0"/>
              <a:t> </a:t>
            </a:r>
            <a:r>
              <a:rPr lang="en-US" dirty="0" err="1"/>
              <a:t>đánh</a:t>
            </a:r>
            <a:r>
              <a:rPr lang="en-US" dirty="0"/>
              <a:t> </a:t>
            </a:r>
            <a:r>
              <a:rPr lang="en-US" dirty="0" err="1"/>
              <a:t>giá</a:t>
            </a:r>
            <a:r>
              <a:rPr lang="en-US" dirty="0"/>
              <a:t>. </a:t>
            </a:r>
            <a:endParaRPr lang="en-US" dirty="0"/>
          </a:p>
          <a:p>
            <a:pPr algn="just"/>
            <a:r>
              <a:rPr lang="en-US" b="1" dirty="0" err="1">
                <a:solidFill>
                  <a:srgbClr val="C00000"/>
                </a:solidFill>
              </a:rPr>
              <a:t>Đánh</a:t>
            </a:r>
            <a:r>
              <a:rPr lang="en-US" b="1" dirty="0">
                <a:solidFill>
                  <a:srgbClr val="C00000"/>
                </a:solidFill>
              </a:rPr>
              <a:t> </a:t>
            </a:r>
            <a:r>
              <a:rPr lang="en-US" b="1" dirty="0" err="1">
                <a:solidFill>
                  <a:srgbClr val="C00000"/>
                </a:solidFill>
              </a:rPr>
              <a:t>giá</a:t>
            </a:r>
            <a:r>
              <a:rPr lang="en-US" b="1" dirty="0">
                <a:solidFill>
                  <a:srgbClr val="C00000"/>
                </a:solidFill>
              </a:rPr>
              <a:t> </a:t>
            </a:r>
            <a:r>
              <a:rPr lang="en-US" b="1" dirty="0" err="1">
                <a:solidFill>
                  <a:srgbClr val="C00000"/>
                </a:solidFill>
              </a:rPr>
              <a:t>định</a:t>
            </a:r>
            <a:r>
              <a:rPr lang="en-US" b="1" dirty="0">
                <a:solidFill>
                  <a:srgbClr val="C00000"/>
                </a:solidFill>
              </a:rPr>
              <a:t> </a:t>
            </a:r>
            <a:r>
              <a:rPr lang="en-US" b="1" dirty="0" err="1">
                <a:solidFill>
                  <a:srgbClr val="C00000"/>
                </a:solidFill>
              </a:rPr>
              <a:t>kì</a:t>
            </a:r>
            <a:r>
              <a:rPr lang="en-US" b="1" dirty="0">
                <a:solidFill>
                  <a:srgbClr val="C00000"/>
                </a:solidFill>
              </a:rPr>
              <a:t> </a:t>
            </a:r>
            <a:r>
              <a:rPr lang="en-US" dirty="0" err="1"/>
              <a:t>được</a:t>
            </a:r>
            <a:r>
              <a:rPr lang="en-US" dirty="0"/>
              <a:t> </a:t>
            </a:r>
            <a:r>
              <a:rPr lang="en-US" dirty="0" err="1"/>
              <a:t>thực</a:t>
            </a:r>
            <a:r>
              <a:rPr lang="en-US" dirty="0"/>
              <a:t> </a:t>
            </a:r>
            <a:r>
              <a:rPr lang="en-US" dirty="0" err="1"/>
              <a:t>hiện</a:t>
            </a:r>
            <a:r>
              <a:rPr lang="en-US" dirty="0"/>
              <a:t> ở </a:t>
            </a:r>
            <a:r>
              <a:rPr lang="en-US" dirty="0" err="1"/>
              <a:t>thời</a:t>
            </a:r>
            <a:r>
              <a:rPr lang="en-US" dirty="0"/>
              <a:t> </a:t>
            </a:r>
            <a:r>
              <a:rPr lang="en-US" dirty="0" err="1"/>
              <a:t>điểm</a:t>
            </a:r>
            <a:r>
              <a:rPr lang="en-US" dirty="0"/>
              <a:t> </a:t>
            </a:r>
            <a:r>
              <a:rPr lang="en-US" dirty="0" err="1"/>
              <a:t>cuối</a:t>
            </a:r>
            <a:r>
              <a:rPr lang="en-US" dirty="0"/>
              <a:t> </a:t>
            </a:r>
            <a:r>
              <a:rPr lang="en-US" dirty="0" err="1"/>
              <a:t>một</a:t>
            </a:r>
            <a:r>
              <a:rPr lang="en-US" dirty="0"/>
              <a:t> </a:t>
            </a:r>
            <a:r>
              <a:rPr lang="en-US" dirty="0" err="1"/>
              <a:t>mức</a:t>
            </a:r>
            <a:r>
              <a:rPr lang="en-US" dirty="0"/>
              <a:t> do </a:t>
            </a:r>
            <a:r>
              <a:rPr lang="en-US" dirty="0" err="1"/>
              <a:t>cơ</a:t>
            </a:r>
            <a:r>
              <a:rPr lang="en-US" dirty="0"/>
              <a:t> </a:t>
            </a:r>
            <a:r>
              <a:rPr lang="en-US" dirty="0" err="1"/>
              <a:t>sở</a:t>
            </a:r>
            <a:r>
              <a:rPr lang="en-US" dirty="0"/>
              <a:t> </a:t>
            </a:r>
            <a:r>
              <a:rPr lang="en-US" dirty="0" err="1"/>
              <a:t>giáo</a:t>
            </a:r>
            <a:r>
              <a:rPr lang="en-US" dirty="0"/>
              <a:t> </a:t>
            </a:r>
            <a:r>
              <a:rPr lang="en-US" dirty="0" err="1"/>
              <a:t>dục</a:t>
            </a:r>
            <a:r>
              <a:rPr lang="en-US" dirty="0"/>
              <a:t> </a:t>
            </a:r>
            <a:r>
              <a:rPr lang="en-US" dirty="0" err="1"/>
              <a:t>tổ</a:t>
            </a:r>
            <a:r>
              <a:rPr lang="en-US" dirty="0"/>
              <a:t> </a:t>
            </a:r>
            <a:r>
              <a:rPr lang="en-US" dirty="0" err="1"/>
              <a:t>chức</a:t>
            </a:r>
            <a:r>
              <a:rPr lang="en-US" dirty="0"/>
              <a:t> </a:t>
            </a:r>
            <a:r>
              <a:rPr lang="en-US" dirty="0" err="1"/>
              <a:t>thực</a:t>
            </a:r>
            <a:r>
              <a:rPr lang="en-US" dirty="0"/>
              <a:t> </a:t>
            </a:r>
            <a:r>
              <a:rPr lang="en-US" dirty="0" err="1"/>
              <a:t>hiện</a:t>
            </a:r>
            <a:r>
              <a:rPr lang="en-US" dirty="0"/>
              <a:t> </a:t>
            </a:r>
            <a:r>
              <a:rPr lang="en-US" dirty="0" err="1"/>
              <a:t>để</a:t>
            </a:r>
            <a:r>
              <a:rPr lang="en-US" dirty="0"/>
              <a:t> </a:t>
            </a:r>
            <a:r>
              <a:rPr lang="en-US" dirty="0" err="1"/>
              <a:t>phục</a:t>
            </a:r>
            <a:r>
              <a:rPr lang="en-US" dirty="0"/>
              <a:t> </a:t>
            </a:r>
            <a:r>
              <a:rPr lang="en-US" dirty="0" err="1"/>
              <a:t>vụ</a:t>
            </a:r>
            <a:r>
              <a:rPr lang="en-US" dirty="0"/>
              <a:t> </a:t>
            </a:r>
            <a:r>
              <a:rPr lang="en-US" dirty="0" err="1"/>
              <a:t>công</a:t>
            </a:r>
            <a:r>
              <a:rPr lang="en-US" dirty="0"/>
              <a:t> </a:t>
            </a:r>
            <a:r>
              <a:rPr lang="en-US" dirty="0" err="1"/>
              <a:t>tác</a:t>
            </a:r>
            <a:r>
              <a:rPr lang="en-US" dirty="0"/>
              <a:t> </a:t>
            </a:r>
            <a:r>
              <a:rPr lang="en-US" dirty="0" err="1"/>
              <a:t>quản</a:t>
            </a:r>
            <a:r>
              <a:rPr lang="en-US" dirty="0"/>
              <a:t> </a:t>
            </a:r>
            <a:r>
              <a:rPr lang="en-US" dirty="0" err="1"/>
              <a:t>lí</a:t>
            </a:r>
            <a:r>
              <a:rPr lang="en-US" dirty="0"/>
              <a:t> </a:t>
            </a:r>
            <a:r>
              <a:rPr lang="en-US" dirty="0" err="1"/>
              <a:t>hoạt</a:t>
            </a:r>
            <a:r>
              <a:rPr lang="en-US" dirty="0"/>
              <a:t> </a:t>
            </a:r>
            <a:r>
              <a:rPr lang="en-US" dirty="0" err="1"/>
              <a:t>động</a:t>
            </a:r>
            <a:r>
              <a:rPr lang="en-US" dirty="0"/>
              <a:t> </a:t>
            </a:r>
            <a:r>
              <a:rPr lang="en-US" dirty="0" err="1"/>
              <a:t>dạy</a:t>
            </a:r>
            <a:r>
              <a:rPr lang="en-US" dirty="0"/>
              <a:t> </a:t>
            </a:r>
            <a:r>
              <a:rPr lang="en-US" dirty="0" err="1"/>
              <a:t>học</a:t>
            </a:r>
            <a:r>
              <a:rPr lang="en-US" dirty="0"/>
              <a:t>, </a:t>
            </a:r>
            <a:r>
              <a:rPr lang="en-US" dirty="0" err="1"/>
              <a:t>bảo</a:t>
            </a:r>
            <a:r>
              <a:rPr lang="en-US" dirty="0"/>
              <a:t> </a:t>
            </a:r>
            <a:r>
              <a:rPr lang="en-US" dirty="0" err="1"/>
              <a:t>đảm</a:t>
            </a:r>
            <a:r>
              <a:rPr lang="en-US" dirty="0"/>
              <a:t> </a:t>
            </a:r>
            <a:r>
              <a:rPr lang="en-US" dirty="0" err="1"/>
              <a:t>chất</a:t>
            </a:r>
            <a:r>
              <a:rPr lang="en-US" dirty="0"/>
              <a:t> </a:t>
            </a:r>
            <a:r>
              <a:rPr lang="en-US" dirty="0" err="1"/>
              <a:t>lượng</a:t>
            </a:r>
            <a:r>
              <a:rPr lang="en-US" dirty="0"/>
              <a:t> </a:t>
            </a:r>
            <a:r>
              <a:rPr lang="en-US" dirty="0" err="1"/>
              <a:t>giáo</a:t>
            </a:r>
            <a:r>
              <a:rPr lang="en-US" dirty="0"/>
              <a:t> </a:t>
            </a:r>
            <a:r>
              <a:rPr lang="en-US" dirty="0" err="1"/>
              <a:t>dục</a:t>
            </a:r>
            <a:r>
              <a:rPr lang="en-US" dirty="0"/>
              <a:t> </a:t>
            </a:r>
            <a:r>
              <a:rPr lang="en-US" dirty="0" err="1"/>
              <a:t>và</a:t>
            </a:r>
            <a:r>
              <a:rPr lang="en-US" dirty="0"/>
              <a:t> </a:t>
            </a:r>
            <a:r>
              <a:rPr lang="en-US" dirty="0" err="1"/>
              <a:t>phục</a:t>
            </a:r>
            <a:r>
              <a:rPr lang="en-US" dirty="0"/>
              <a:t> </a:t>
            </a:r>
            <a:r>
              <a:rPr lang="en-US" dirty="0" err="1"/>
              <a:t>vụ</a:t>
            </a:r>
            <a:r>
              <a:rPr lang="en-US" dirty="0"/>
              <a:t> </a:t>
            </a:r>
            <a:r>
              <a:rPr lang="en-US" dirty="0" err="1"/>
              <a:t>công</a:t>
            </a:r>
            <a:r>
              <a:rPr lang="en-US" dirty="0"/>
              <a:t> </a:t>
            </a:r>
            <a:r>
              <a:rPr lang="en-US" dirty="0" err="1"/>
              <a:t>tác</a:t>
            </a:r>
            <a:r>
              <a:rPr lang="en-US" dirty="0"/>
              <a:t> </a:t>
            </a:r>
            <a:r>
              <a:rPr lang="en-US" dirty="0" err="1"/>
              <a:t>phát</a:t>
            </a:r>
            <a:r>
              <a:rPr lang="en-US" dirty="0"/>
              <a:t> </a:t>
            </a:r>
            <a:r>
              <a:rPr lang="en-US" dirty="0" err="1"/>
              <a:t>triển</a:t>
            </a:r>
            <a:r>
              <a:rPr lang="en-US" dirty="0"/>
              <a:t> </a:t>
            </a:r>
            <a:r>
              <a:rPr lang="en-US" dirty="0" err="1"/>
              <a:t>chương</a:t>
            </a:r>
            <a:r>
              <a:rPr lang="en-US" dirty="0"/>
              <a:t> </a:t>
            </a:r>
            <a:r>
              <a:rPr lang="en-US" dirty="0" err="1"/>
              <a:t>trình</a:t>
            </a:r>
            <a:r>
              <a:rPr lang="en-US" dirty="0"/>
              <a:t>, </a:t>
            </a:r>
            <a:r>
              <a:rPr lang="en-US" dirty="0" err="1"/>
              <a:t>tài</a:t>
            </a:r>
            <a:r>
              <a:rPr lang="en-US" dirty="0"/>
              <a:t> </a:t>
            </a:r>
            <a:r>
              <a:rPr lang="en-US" dirty="0" err="1"/>
              <a:t>liệu</a:t>
            </a:r>
            <a:r>
              <a:rPr lang="en-US" dirty="0"/>
              <a:t> </a:t>
            </a:r>
            <a:r>
              <a:rPr lang="en-US" dirty="0" err="1"/>
              <a:t>học</a:t>
            </a:r>
            <a:r>
              <a:rPr lang="en-US" dirty="0"/>
              <a:t> </a:t>
            </a:r>
            <a:r>
              <a:rPr lang="en-US" dirty="0" err="1"/>
              <a:t>tập</a:t>
            </a:r>
            <a:r>
              <a:rPr lang="en-US" dirty="0"/>
              <a:t>. </a:t>
            </a:r>
            <a:r>
              <a:rPr lang="en-US" dirty="0" err="1"/>
              <a:t>Đánh</a:t>
            </a:r>
            <a:r>
              <a:rPr lang="en-US" dirty="0"/>
              <a:t> </a:t>
            </a:r>
            <a:r>
              <a:rPr lang="en-US" dirty="0" err="1"/>
              <a:t>giá</a:t>
            </a:r>
            <a:r>
              <a:rPr lang="en-US" dirty="0"/>
              <a:t> </a:t>
            </a:r>
            <a:r>
              <a:rPr lang="en-US" dirty="0" err="1"/>
              <a:t>định</a:t>
            </a:r>
            <a:r>
              <a:rPr lang="en-US" dirty="0"/>
              <a:t> </a:t>
            </a:r>
            <a:r>
              <a:rPr lang="en-US" dirty="0" err="1"/>
              <a:t>kì</a:t>
            </a:r>
            <a:r>
              <a:rPr lang="en-US" dirty="0"/>
              <a:t> </a:t>
            </a:r>
            <a:r>
              <a:rPr lang="en-US" dirty="0" err="1"/>
              <a:t>thường</a:t>
            </a:r>
            <a:r>
              <a:rPr lang="en-US" dirty="0"/>
              <a:t> </a:t>
            </a:r>
            <a:r>
              <a:rPr lang="en-US" dirty="0" err="1"/>
              <a:t>thông</a:t>
            </a:r>
            <a:r>
              <a:rPr lang="en-US" dirty="0"/>
              <a:t> qua </a:t>
            </a:r>
            <a:r>
              <a:rPr lang="en-US" dirty="0" err="1"/>
              <a:t>các</a:t>
            </a:r>
            <a:r>
              <a:rPr lang="en-US" dirty="0"/>
              <a:t> </a:t>
            </a:r>
            <a:r>
              <a:rPr lang="en-US" dirty="0" err="1"/>
              <a:t>đề</a:t>
            </a:r>
            <a:r>
              <a:rPr lang="en-US" dirty="0"/>
              <a:t> </a:t>
            </a:r>
            <a:r>
              <a:rPr lang="en-US" dirty="0" err="1"/>
              <a:t>kiểm</a:t>
            </a:r>
            <a:r>
              <a:rPr lang="en-US" dirty="0"/>
              <a:t> </a:t>
            </a:r>
            <a:r>
              <a:rPr lang="en-US" dirty="0" err="1"/>
              <a:t>tra</a:t>
            </a:r>
            <a:r>
              <a:rPr lang="en-US" dirty="0"/>
              <a:t> </a:t>
            </a:r>
            <a:r>
              <a:rPr lang="en-US" dirty="0" err="1"/>
              <a:t>viết</a:t>
            </a:r>
            <a:r>
              <a:rPr lang="en-US" dirty="0"/>
              <a:t>. </a:t>
            </a:r>
            <a:r>
              <a:rPr lang="en-US" dirty="0" err="1"/>
              <a:t>Đề</a:t>
            </a:r>
            <a:r>
              <a:rPr lang="en-US" dirty="0"/>
              <a:t> </a:t>
            </a:r>
            <a:r>
              <a:rPr lang="en-US" dirty="0" err="1"/>
              <a:t>kiểm</a:t>
            </a:r>
            <a:r>
              <a:rPr lang="en-US" dirty="0"/>
              <a:t> </a:t>
            </a:r>
            <a:r>
              <a:rPr lang="en-US" dirty="0" err="1"/>
              <a:t>tra</a:t>
            </a:r>
            <a:r>
              <a:rPr lang="en-US" dirty="0"/>
              <a:t> </a:t>
            </a:r>
            <a:r>
              <a:rPr lang="en-US" dirty="0" err="1"/>
              <a:t>có</a:t>
            </a:r>
            <a:r>
              <a:rPr lang="en-US" dirty="0"/>
              <a:t> </a:t>
            </a:r>
            <a:r>
              <a:rPr lang="en-US" dirty="0" err="1"/>
              <a:t>thể</a:t>
            </a:r>
            <a:r>
              <a:rPr lang="en-US" dirty="0"/>
              <a:t> </a:t>
            </a:r>
            <a:r>
              <a:rPr lang="en-US" dirty="0" err="1"/>
              <a:t>yêu</a:t>
            </a:r>
            <a:r>
              <a:rPr lang="en-US" dirty="0"/>
              <a:t> </a:t>
            </a:r>
            <a:r>
              <a:rPr lang="en-US" dirty="0" err="1"/>
              <a:t>cầu</a:t>
            </a:r>
            <a:r>
              <a:rPr lang="en-US" dirty="0"/>
              <a:t> </a:t>
            </a:r>
            <a:r>
              <a:rPr lang="en-US" dirty="0" err="1"/>
              <a:t>hình</a:t>
            </a:r>
            <a:r>
              <a:rPr lang="en-US" dirty="0"/>
              <a:t> </a:t>
            </a:r>
            <a:r>
              <a:rPr lang="en-US" dirty="0" err="1"/>
              <a:t>thức</a:t>
            </a:r>
            <a:r>
              <a:rPr lang="en-US" dirty="0"/>
              <a:t> </a:t>
            </a:r>
            <a:r>
              <a:rPr lang="en-US" dirty="0" err="1"/>
              <a:t>viết</a:t>
            </a:r>
            <a:r>
              <a:rPr lang="en-US" dirty="0"/>
              <a:t> </a:t>
            </a:r>
            <a:r>
              <a:rPr lang="en-US" dirty="0" err="1"/>
              <a:t>tự</a:t>
            </a:r>
            <a:r>
              <a:rPr lang="en-US" dirty="0"/>
              <a:t> </a:t>
            </a:r>
            <a:r>
              <a:rPr lang="en-US" dirty="0" err="1"/>
              <a:t>luận</a:t>
            </a:r>
            <a:r>
              <a:rPr lang="en-US" dirty="0"/>
              <a:t> (</a:t>
            </a:r>
            <a:r>
              <a:rPr lang="en-US" dirty="0" err="1"/>
              <a:t>một</a:t>
            </a:r>
            <a:r>
              <a:rPr lang="en-US" dirty="0"/>
              <a:t> </a:t>
            </a:r>
            <a:r>
              <a:rPr lang="en-US" dirty="0" err="1"/>
              <a:t>hoặc</a:t>
            </a:r>
            <a:r>
              <a:rPr lang="en-US" dirty="0"/>
              <a:t> </a:t>
            </a:r>
            <a:r>
              <a:rPr lang="en-US" dirty="0" err="1"/>
              <a:t>nhiều</a:t>
            </a:r>
            <a:r>
              <a:rPr lang="en-US" dirty="0"/>
              <a:t> </a:t>
            </a:r>
            <a:r>
              <a:rPr lang="en-US" dirty="0" err="1"/>
              <a:t>câu</a:t>
            </a:r>
            <a:r>
              <a:rPr lang="en-US" dirty="0"/>
              <a:t>).</a:t>
            </a:r>
            <a:endParaRPr lang="en-US" dirty="0"/>
          </a:p>
          <a:p>
            <a:pPr marL="0" indent="0" algn="just">
              <a:buNone/>
            </a:pPr>
            <a:endParaRPr lang="en-US" dirty="0"/>
          </a:p>
          <a:p>
            <a:pPr marL="0" indent="0" algn="just">
              <a:buNone/>
            </a:pP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838200" y="1027907"/>
          <a:ext cx="10515600" cy="2940984"/>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6" name="Rectangle 5"/>
          <p:cNvSpPr/>
          <p:nvPr/>
        </p:nvSpPr>
        <p:spPr>
          <a:xfrm>
            <a:off x="1241979" y="4360069"/>
            <a:ext cx="5717621" cy="523220"/>
          </a:xfrm>
          <a:prstGeom prst="rect">
            <a:avLst/>
          </a:prstGeom>
          <a:solidFill>
            <a:schemeClr val="accent4"/>
          </a:solidFill>
        </p:spPr>
        <p:txBody>
          <a:bodyPr wrap="square">
            <a:spAutoFit/>
          </a:bodyPr>
          <a:lstStyle/>
          <a:p>
            <a:pPr algn="ctr"/>
            <a:r>
              <a:rPr lang="en-US" sz="2800"/>
              <a:t>Giai đoạn 1: 605 tiết</a:t>
            </a:r>
            <a:endParaRPr lang="en-US" sz="2800"/>
          </a:p>
        </p:txBody>
      </p:sp>
      <p:sp>
        <p:nvSpPr>
          <p:cNvPr id="7" name="Rectangle 6"/>
          <p:cNvSpPr/>
          <p:nvPr/>
        </p:nvSpPr>
        <p:spPr>
          <a:xfrm>
            <a:off x="7950200" y="4360069"/>
            <a:ext cx="3403600" cy="523220"/>
          </a:xfrm>
          <a:prstGeom prst="rect">
            <a:avLst/>
          </a:prstGeom>
          <a:solidFill>
            <a:schemeClr val="accent6">
              <a:lumMod val="75000"/>
            </a:schemeClr>
          </a:solidFill>
        </p:spPr>
        <p:txBody>
          <a:bodyPr wrap="square">
            <a:spAutoFit/>
          </a:bodyPr>
          <a:lstStyle/>
          <a:p>
            <a:pPr algn="ctr"/>
            <a:r>
              <a:rPr lang="en-US" sz="2800"/>
              <a:t>Giai đoạn 2: 372 tiết</a:t>
            </a:r>
            <a:endParaRPr lang="en-US" sz="2800"/>
          </a:p>
        </p:txBody>
      </p:sp>
      <p:sp>
        <p:nvSpPr>
          <p:cNvPr id="8" name="Rectangle 7"/>
          <p:cNvSpPr/>
          <p:nvPr/>
        </p:nvSpPr>
        <p:spPr>
          <a:xfrm>
            <a:off x="1267378" y="5274468"/>
            <a:ext cx="10086422" cy="523220"/>
          </a:xfrm>
          <a:prstGeom prst="rect">
            <a:avLst/>
          </a:prstGeom>
          <a:solidFill>
            <a:schemeClr val="accent5">
              <a:lumMod val="60000"/>
              <a:lumOff val="40000"/>
            </a:schemeClr>
          </a:solidFill>
        </p:spPr>
        <p:txBody>
          <a:bodyPr wrap="square">
            <a:spAutoFit/>
          </a:bodyPr>
          <a:lstStyle/>
          <a:p>
            <a:pPr algn="ctr"/>
            <a:r>
              <a:rPr lang="en-US" sz="2800"/>
              <a:t>Tổng: 977 tiết</a:t>
            </a:r>
            <a:endParaRPr lang="en-US" sz="2800"/>
          </a:p>
        </p:txBody>
      </p:sp>
      <p:sp>
        <p:nvSpPr>
          <p:cNvPr id="9" name="Title 8"/>
          <p:cNvSpPr>
            <a:spLocks noGrp="1"/>
          </p:cNvSpPr>
          <p:nvPr>
            <p:ph type="title"/>
          </p:nvPr>
        </p:nvSpPr>
        <p:spPr>
          <a:xfrm>
            <a:off x="838200" y="504686"/>
            <a:ext cx="10515600" cy="714514"/>
          </a:xfrm>
        </p:spPr>
        <p:txBody>
          <a:bodyPr>
            <a:normAutofit fontScale="90000"/>
          </a:bodyPr>
          <a:lstStyle/>
          <a:p>
            <a:br>
              <a:rPr lang="en-US" sz="3200" dirty="0"/>
            </a:br>
            <a:r>
              <a:rPr lang="en-US" sz="3200" b="1" dirty="0"/>
              <a:t>IV. </a:t>
            </a:r>
            <a:r>
              <a:rPr lang="en-US" sz="3200" b="1" dirty="0" err="1"/>
              <a:t>KẾ</a:t>
            </a:r>
            <a:r>
              <a:rPr lang="en-US" sz="3200" b="1" dirty="0"/>
              <a:t> </a:t>
            </a:r>
            <a:r>
              <a:rPr lang="en-US" sz="3200" b="1" dirty="0" err="1"/>
              <a:t>HOẠCH</a:t>
            </a:r>
            <a:r>
              <a:rPr lang="en-US" sz="3200" b="1" dirty="0"/>
              <a:t> </a:t>
            </a:r>
            <a:r>
              <a:rPr lang="en-US" sz="3200" b="1" dirty="0" err="1"/>
              <a:t>GIÁO</a:t>
            </a:r>
            <a:r>
              <a:rPr lang="en-US" sz="3200" b="1" dirty="0"/>
              <a:t> </a:t>
            </a:r>
            <a:r>
              <a:rPr lang="en-US" sz="3200" b="1" dirty="0" err="1"/>
              <a:t>DỤC</a:t>
            </a:r>
            <a:br>
              <a:rPr lang="en-US" dirty="0"/>
            </a:b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3200" b="1" dirty="0">
                <a:latin typeface="Calibri" panose="020F0502020204030204" pitchFamily="34" charset="0"/>
                <a:cs typeface="Calibri" panose="020F0502020204030204" pitchFamily="34" charset="0"/>
              </a:rPr>
            </a:br>
            <a:r>
              <a:rPr lang="vi-VN" sz="3200" b="1" dirty="0">
                <a:latin typeface="Calibri" panose="020F0502020204030204" pitchFamily="34" charset="0"/>
                <a:cs typeface="Calibri" panose="020F0502020204030204" pitchFamily="34" charset="0"/>
              </a:rPr>
              <a:t>B. CHƯƠNG TRÌNH VÀ TÀI LIỆU DẠY HỌC MÔN TIẾNG VIỆT KÌ 1</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t>I. CHƯƠNG TRÌNH MÔN TIẾNG VIỆT – KÌ 1</a:t>
            </a:r>
            <a:endParaRPr lang="en-US" dirty="0"/>
          </a:p>
          <a:p>
            <a:pPr marL="0" indent="0">
              <a:buNone/>
            </a:pPr>
            <a:r>
              <a:rPr lang="en-US" u="sng" dirty="0" err="1">
                <a:solidFill>
                  <a:srgbClr val="7030A0"/>
                </a:solidFill>
              </a:rPr>
              <a:t>Thảo</a:t>
            </a:r>
            <a:r>
              <a:rPr lang="en-US" u="sng" dirty="0">
                <a:solidFill>
                  <a:srgbClr val="7030A0"/>
                </a:solidFill>
              </a:rPr>
              <a:t> </a:t>
            </a:r>
            <a:r>
              <a:rPr lang="en-US" u="sng" dirty="0" err="1">
                <a:solidFill>
                  <a:srgbClr val="7030A0"/>
                </a:solidFill>
              </a:rPr>
              <a:t>luận</a:t>
            </a:r>
            <a:r>
              <a:rPr lang="en-US" u="sng" dirty="0">
                <a:solidFill>
                  <a:srgbClr val="7030A0"/>
                </a:solidFill>
              </a:rPr>
              <a:t>:</a:t>
            </a:r>
            <a:endParaRPr lang="en-US" u="sng" dirty="0">
              <a:solidFill>
                <a:srgbClr val="7030A0"/>
              </a:solidFill>
            </a:endParaRPr>
          </a:p>
          <a:p>
            <a:pPr marL="0" indent="0">
              <a:buNone/>
            </a:pPr>
            <a:r>
              <a:rPr lang="en-US" dirty="0">
                <a:solidFill>
                  <a:srgbClr val="7030A0"/>
                </a:solidFill>
              </a:rPr>
              <a:t>1) </a:t>
            </a:r>
            <a:r>
              <a:rPr lang="en-US" dirty="0" err="1">
                <a:solidFill>
                  <a:srgbClr val="7030A0"/>
                </a:solidFill>
              </a:rPr>
              <a:t>Chương</a:t>
            </a:r>
            <a:r>
              <a:rPr lang="en-US" dirty="0">
                <a:solidFill>
                  <a:srgbClr val="7030A0"/>
                </a:solidFill>
              </a:rPr>
              <a:t> </a:t>
            </a:r>
            <a:r>
              <a:rPr lang="en-US" dirty="0" err="1">
                <a:solidFill>
                  <a:srgbClr val="7030A0"/>
                </a:solidFill>
              </a:rPr>
              <a:t>trình</a:t>
            </a:r>
            <a:r>
              <a:rPr lang="en-US" dirty="0">
                <a:solidFill>
                  <a:srgbClr val="7030A0"/>
                </a:solidFill>
              </a:rPr>
              <a:t> </a:t>
            </a:r>
            <a:r>
              <a:rPr lang="en-US" dirty="0" err="1">
                <a:solidFill>
                  <a:srgbClr val="7030A0"/>
                </a:solidFill>
              </a:rPr>
              <a:t>môn</a:t>
            </a:r>
            <a:r>
              <a:rPr lang="en-US" dirty="0">
                <a:solidFill>
                  <a:srgbClr val="7030A0"/>
                </a:solidFill>
              </a:rPr>
              <a:t> TV </a:t>
            </a:r>
            <a:r>
              <a:rPr lang="en-US" dirty="0" err="1">
                <a:solidFill>
                  <a:srgbClr val="7030A0"/>
                </a:solidFill>
              </a:rPr>
              <a:t>học</a:t>
            </a:r>
            <a:r>
              <a:rPr lang="en-US" dirty="0">
                <a:solidFill>
                  <a:srgbClr val="7030A0"/>
                </a:solidFill>
              </a:rPr>
              <a:t> </a:t>
            </a:r>
            <a:r>
              <a:rPr lang="en-US" dirty="0" err="1">
                <a:solidFill>
                  <a:srgbClr val="7030A0"/>
                </a:solidFill>
              </a:rPr>
              <a:t>kì</a:t>
            </a:r>
            <a:r>
              <a:rPr lang="en-US" dirty="0">
                <a:solidFill>
                  <a:srgbClr val="7030A0"/>
                </a:solidFill>
              </a:rPr>
              <a:t> 1 </a:t>
            </a:r>
            <a:r>
              <a:rPr lang="en-US" dirty="0" err="1">
                <a:solidFill>
                  <a:srgbClr val="7030A0"/>
                </a:solidFill>
              </a:rPr>
              <a:t>được</a:t>
            </a:r>
            <a:r>
              <a:rPr lang="en-US" dirty="0">
                <a:solidFill>
                  <a:srgbClr val="7030A0"/>
                </a:solidFill>
              </a:rPr>
              <a:t> </a:t>
            </a:r>
            <a:r>
              <a:rPr lang="en-US" dirty="0" err="1">
                <a:solidFill>
                  <a:srgbClr val="7030A0"/>
                </a:solidFill>
              </a:rPr>
              <a:t>thực</a:t>
            </a:r>
            <a:r>
              <a:rPr lang="en-US" dirty="0">
                <a:solidFill>
                  <a:srgbClr val="7030A0"/>
                </a:solidFill>
              </a:rPr>
              <a:t> </a:t>
            </a:r>
            <a:r>
              <a:rPr lang="en-US" dirty="0" err="1">
                <a:solidFill>
                  <a:srgbClr val="7030A0"/>
                </a:solidFill>
              </a:rPr>
              <a:t>hiện</a:t>
            </a:r>
            <a:r>
              <a:rPr lang="en-US" dirty="0">
                <a:solidFill>
                  <a:srgbClr val="7030A0"/>
                </a:solidFill>
              </a:rPr>
              <a:t> </a:t>
            </a:r>
            <a:r>
              <a:rPr lang="en-US" dirty="0" err="1">
                <a:solidFill>
                  <a:srgbClr val="7030A0"/>
                </a:solidFill>
              </a:rPr>
              <a:t>trong</a:t>
            </a:r>
            <a:r>
              <a:rPr lang="en-US" dirty="0">
                <a:solidFill>
                  <a:srgbClr val="7030A0"/>
                </a:solidFill>
              </a:rPr>
              <a:t> bao </a:t>
            </a:r>
            <a:r>
              <a:rPr lang="en-US" dirty="0" err="1">
                <a:solidFill>
                  <a:srgbClr val="7030A0"/>
                </a:solidFill>
              </a:rPr>
              <a:t>nhiêu</a:t>
            </a:r>
            <a:r>
              <a:rPr lang="en-US" dirty="0">
                <a:solidFill>
                  <a:srgbClr val="7030A0"/>
                </a:solidFill>
              </a:rPr>
              <a:t> </a:t>
            </a:r>
            <a:r>
              <a:rPr lang="en-US" dirty="0" err="1">
                <a:solidFill>
                  <a:srgbClr val="7030A0"/>
                </a:solidFill>
              </a:rPr>
              <a:t>tiết</a:t>
            </a:r>
            <a:r>
              <a:rPr lang="en-US" dirty="0">
                <a:solidFill>
                  <a:srgbClr val="7030A0"/>
                </a:solidFill>
              </a:rPr>
              <a:t>?</a:t>
            </a:r>
            <a:endParaRPr lang="en-US" dirty="0">
              <a:solidFill>
                <a:srgbClr val="7030A0"/>
              </a:solidFill>
            </a:endParaRPr>
          </a:p>
          <a:p>
            <a:pPr marL="0" indent="0">
              <a:buNone/>
            </a:pPr>
            <a:r>
              <a:rPr lang="en-US" dirty="0">
                <a:solidFill>
                  <a:srgbClr val="7030A0"/>
                </a:solidFill>
              </a:rPr>
              <a:t>2) Anh (</a:t>
            </a:r>
            <a:r>
              <a:rPr lang="en-US" dirty="0" err="1">
                <a:solidFill>
                  <a:srgbClr val="7030A0"/>
                </a:solidFill>
              </a:rPr>
              <a:t>chị</a:t>
            </a:r>
            <a:r>
              <a:rPr lang="en-US" dirty="0">
                <a:solidFill>
                  <a:srgbClr val="7030A0"/>
                </a:solidFill>
              </a:rPr>
              <a:t>) </a:t>
            </a:r>
            <a:r>
              <a:rPr lang="en-US" dirty="0" err="1">
                <a:solidFill>
                  <a:srgbClr val="7030A0"/>
                </a:solidFill>
              </a:rPr>
              <a:t>hãy</a:t>
            </a:r>
            <a:r>
              <a:rPr lang="en-US" dirty="0">
                <a:solidFill>
                  <a:srgbClr val="7030A0"/>
                </a:solidFill>
              </a:rPr>
              <a:t> </a:t>
            </a:r>
            <a:r>
              <a:rPr lang="en-US" dirty="0" err="1">
                <a:solidFill>
                  <a:srgbClr val="7030A0"/>
                </a:solidFill>
              </a:rPr>
              <a:t>nêu</a:t>
            </a:r>
            <a:r>
              <a:rPr lang="en-US" dirty="0">
                <a:solidFill>
                  <a:srgbClr val="7030A0"/>
                </a:solidFill>
              </a:rPr>
              <a:t> </a:t>
            </a:r>
            <a:r>
              <a:rPr lang="en-US" dirty="0" err="1">
                <a:solidFill>
                  <a:srgbClr val="7030A0"/>
                </a:solidFill>
              </a:rPr>
              <a:t>yêu</a:t>
            </a:r>
            <a:r>
              <a:rPr lang="en-US" dirty="0">
                <a:solidFill>
                  <a:srgbClr val="7030A0"/>
                </a:solidFill>
              </a:rPr>
              <a:t> </a:t>
            </a:r>
            <a:r>
              <a:rPr lang="en-US" dirty="0" err="1">
                <a:solidFill>
                  <a:srgbClr val="7030A0"/>
                </a:solidFill>
              </a:rPr>
              <a:t>cầu</a:t>
            </a:r>
            <a:r>
              <a:rPr lang="en-US" dirty="0">
                <a:solidFill>
                  <a:srgbClr val="7030A0"/>
                </a:solidFill>
              </a:rPr>
              <a:t> </a:t>
            </a:r>
            <a:r>
              <a:rPr lang="en-US" dirty="0" err="1">
                <a:solidFill>
                  <a:srgbClr val="7030A0"/>
                </a:solidFill>
              </a:rPr>
              <a:t>về</a:t>
            </a:r>
            <a:r>
              <a:rPr lang="en-US" dirty="0">
                <a:solidFill>
                  <a:srgbClr val="7030A0"/>
                </a:solidFill>
              </a:rPr>
              <a:t> </a:t>
            </a:r>
            <a:r>
              <a:rPr lang="en-US" dirty="0" err="1">
                <a:solidFill>
                  <a:srgbClr val="7030A0"/>
                </a:solidFill>
              </a:rPr>
              <a:t>các</a:t>
            </a:r>
            <a:r>
              <a:rPr lang="en-US" dirty="0">
                <a:solidFill>
                  <a:srgbClr val="7030A0"/>
                </a:solidFill>
              </a:rPr>
              <a:t> </a:t>
            </a:r>
            <a:r>
              <a:rPr lang="en-US" dirty="0" err="1">
                <a:solidFill>
                  <a:srgbClr val="7030A0"/>
                </a:solidFill>
              </a:rPr>
              <a:t>kĩ</a:t>
            </a:r>
            <a:r>
              <a:rPr lang="en-US" dirty="0">
                <a:solidFill>
                  <a:srgbClr val="7030A0"/>
                </a:solidFill>
              </a:rPr>
              <a:t> </a:t>
            </a:r>
            <a:r>
              <a:rPr lang="en-US" dirty="0" err="1">
                <a:solidFill>
                  <a:srgbClr val="7030A0"/>
                </a:solidFill>
              </a:rPr>
              <a:t>năng</a:t>
            </a:r>
            <a:r>
              <a:rPr lang="en-US" dirty="0">
                <a:solidFill>
                  <a:srgbClr val="7030A0"/>
                </a:solidFill>
              </a:rPr>
              <a:t> TV (</a:t>
            </a:r>
            <a:r>
              <a:rPr lang="en-US" dirty="0" err="1">
                <a:solidFill>
                  <a:srgbClr val="7030A0"/>
                </a:solidFill>
              </a:rPr>
              <a:t>đọc</a:t>
            </a:r>
            <a:r>
              <a:rPr lang="en-US" dirty="0">
                <a:solidFill>
                  <a:srgbClr val="7030A0"/>
                </a:solidFill>
              </a:rPr>
              <a:t>, </a:t>
            </a:r>
            <a:r>
              <a:rPr lang="en-US" dirty="0" err="1">
                <a:solidFill>
                  <a:srgbClr val="7030A0"/>
                </a:solidFill>
              </a:rPr>
              <a:t>viết</a:t>
            </a:r>
            <a:r>
              <a:rPr lang="en-US" dirty="0">
                <a:solidFill>
                  <a:srgbClr val="7030A0"/>
                </a:solidFill>
              </a:rPr>
              <a:t>, </a:t>
            </a:r>
            <a:r>
              <a:rPr lang="en-US" dirty="0" err="1">
                <a:solidFill>
                  <a:srgbClr val="7030A0"/>
                </a:solidFill>
              </a:rPr>
              <a:t>nói</a:t>
            </a:r>
            <a:r>
              <a:rPr lang="en-US" dirty="0">
                <a:solidFill>
                  <a:srgbClr val="7030A0"/>
                </a:solidFill>
              </a:rPr>
              <a:t>, </a:t>
            </a:r>
            <a:r>
              <a:rPr lang="en-US" dirty="0" err="1">
                <a:solidFill>
                  <a:srgbClr val="7030A0"/>
                </a:solidFill>
              </a:rPr>
              <a:t>nghe</a:t>
            </a:r>
            <a:r>
              <a:rPr lang="en-US" dirty="0">
                <a:solidFill>
                  <a:srgbClr val="7030A0"/>
                </a:solidFill>
              </a:rPr>
              <a:t>) </a:t>
            </a:r>
            <a:r>
              <a:rPr lang="en-US" dirty="0" err="1">
                <a:solidFill>
                  <a:srgbClr val="7030A0"/>
                </a:solidFill>
              </a:rPr>
              <a:t>cần</a:t>
            </a:r>
            <a:r>
              <a:rPr lang="en-US" dirty="0">
                <a:solidFill>
                  <a:srgbClr val="7030A0"/>
                </a:solidFill>
              </a:rPr>
              <a:t> </a:t>
            </a:r>
            <a:r>
              <a:rPr lang="en-US" dirty="0" err="1">
                <a:solidFill>
                  <a:srgbClr val="7030A0"/>
                </a:solidFill>
              </a:rPr>
              <a:t>đạt</a:t>
            </a:r>
            <a:r>
              <a:rPr lang="en-US" dirty="0">
                <a:solidFill>
                  <a:srgbClr val="7030A0"/>
                </a:solidFill>
              </a:rPr>
              <a:t> </a:t>
            </a:r>
            <a:r>
              <a:rPr lang="en-US" dirty="0" err="1">
                <a:solidFill>
                  <a:srgbClr val="7030A0"/>
                </a:solidFill>
              </a:rPr>
              <a:t>sau</a:t>
            </a:r>
            <a:r>
              <a:rPr lang="en-US" dirty="0">
                <a:solidFill>
                  <a:srgbClr val="7030A0"/>
                </a:solidFill>
              </a:rPr>
              <a:t> </a:t>
            </a:r>
            <a:r>
              <a:rPr lang="en-US" dirty="0" err="1">
                <a:solidFill>
                  <a:srgbClr val="7030A0"/>
                </a:solidFill>
              </a:rPr>
              <a:t>khi</a:t>
            </a:r>
            <a:r>
              <a:rPr lang="en-US" dirty="0">
                <a:solidFill>
                  <a:srgbClr val="7030A0"/>
                </a:solidFill>
              </a:rPr>
              <a:t> </a:t>
            </a:r>
            <a:r>
              <a:rPr lang="en-US" dirty="0" err="1">
                <a:solidFill>
                  <a:srgbClr val="7030A0"/>
                </a:solidFill>
              </a:rPr>
              <a:t>học</a:t>
            </a:r>
            <a:r>
              <a:rPr lang="en-US" dirty="0">
                <a:solidFill>
                  <a:srgbClr val="7030A0"/>
                </a:solidFill>
              </a:rPr>
              <a:t> </a:t>
            </a:r>
            <a:r>
              <a:rPr lang="en-US" dirty="0" err="1">
                <a:solidFill>
                  <a:srgbClr val="7030A0"/>
                </a:solidFill>
              </a:rPr>
              <a:t>xong</a:t>
            </a:r>
            <a:r>
              <a:rPr lang="en-US" dirty="0">
                <a:solidFill>
                  <a:srgbClr val="7030A0"/>
                </a:solidFill>
              </a:rPr>
              <a:t> </a:t>
            </a:r>
            <a:r>
              <a:rPr lang="en-US" dirty="0" err="1">
                <a:solidFill>
                  <a:srgbClr val="7030A0"/>
                </a:solidFill>
              </a:rPr>
              <a:t>kì</a:t>
            </a:r>
            <a:r>
              <a:rPr lang="en-US" dirty="0">
                <a:solidFill>
                  <a:srgbClr val="7030A0"/>
                </a:solidFill>
              </a:rPr>
              <a:t> 1.</a:t>
            </a:r>
            <a:endParaRPr lang="en-US" dirty="0">
              <a:solidFill>
                <a:srgbClr val="7030A0"/>
              </a:solidFill>
            </a:endParaRPr>
          </a:p>
          <a:p>
            <a:pPr marL="0" indent="0">
              <a:buNone/>
            </a:pPr>
            <a:r>
              <a:rPr lang="en-US" dirty="0">
                <a:solidFill>
                  <a:srgbClr val="7030A0"/>
                </a:solidFill>
              </a:rPr>
              <a:t>3) Anh (</a:t>
            </a:r>
            <a:r>
              <a:rPr lang="en-US" dirty="0" err="1">
                <a:solidFill>
                  <a:srgbClr val="7030A0"/>
                </a:solidFill>
              </a:rPr>
              <a:t>chị</a:t>
            </a:r>
            <a:r>
              <a:rPr lang="en-US" dirty="0">
                <a:solidFill>
                  <a:srgbClr val="7030A0"/>
                </a:solidFill>
              </a:rPr>
              <a:t>) </a:t>
            </a:r>
            <a:r>
              <a:rPr lang="en-US" dirty="0" err="1">
                <a:solidFill>
                  <a:srgbClr val="7030A0"/>
                </a:solidFill>
              </a:rPr>
              <a:t>hãy</a:t>
            </a:r>
            <a:r>
              <a:rPr lang="en-US" dirty="0">
                <a:solidFill>
                  <a:srgbClr val="7030A0"/>
                </a:solidFill>
              </a:rPr>
              <a:t> </a:t>
            </a:r>
            <a:r>
              <a:rPr lang="en-US" dirty="0" err="1">
                <a:solidFill>
                  <a:srgbClr val="7030A0"/>
                </a:solidFill>
              </a:rPr>
              <a:t>nêu</a:t>
            </a:r>
            <a:r>
              <a:rPr lang="en-US" dirty="0">
                <a:solidFill>
                  <a:srgbClr val="7030A0"/>
                </a:solidFill>
              </a:rPr>
              <a:t> </a:t>
            </a:r>
            <a:r>
              <a:rPr lang="en-US" dirty="0" err="1">
                <a:solidFill>
                  <a:srgbClr val="7030A0"/>
                </a:solidFill>
              </a:rPr>
              <a:t>yêu</a:t>
            </a:r>
            <a:r>
              <a:rPr lang="en-US" dirty="0">
                <a:solidFill>
                  <a:srgbClr val="7030A0"/>
                </a:solidFill>
              </a:rPr>
              <a:t> </a:t>
            </a:r>
            <a:r>
              <a:rPr lang="en-US" dirty="0" err="1">
                <a:solidFill>
                  <a:srgbClr val="7030A0"/>
                </a:solidFill>
              </a:rPr>
              <a:t>cầu</a:t>
            </a:r>
            <a:r>
              <a:rPr lang="en-US" dirty="0">
                <a:solidFill>
                  <a:srgbClr val="7030A0"/>
                </a:solidFill>
              </a:rPr>
              <a:t> </a:t>
            </a:r>
            <a:r>
              <a:rPr lang="en-US" dirty="0" err="1">
                <a:solidFill>
                  <a:srgbClr val="7030A0"/>
                </a:solidFill>
              </a:rPr>
              <a:t>về</a:t>
            </a:r>
            <a:r>
              <a:rPr lang="en-US" dirty="0">
                <a:solidFill>
                  <a:srgbClr val="7030A0"/>
                </a:solidFill>
              </a:rPr>
              <a:t> </a:t>
            </a:r>
            <a:r>
              <a:rPr lang="en-US" dirty="0" err="1">
                <a:solidFill>
                  <a:srgbClr val="7030A0"/>
                </a:solidFill>
              </a:rPr>
              <a:t>kiến</a:t>
            </a:r>
            <a:r>
              <a:rPr lang="en-US" dirty="0">
                <a:solidFill>
                  <a:srgbClr val="7030A0"/>
                </a:solidFill>
              </a:rPr>
              <a:t> </a:t>
            </a:r>
            <a:r>
              <a:rPr lang="en-US" dirty="0" err="1">
                <a:solidFill>
                  <a:srgbClr val="7030A0"/>
                </a:solidFill>
              </a:rPr>
              <a:t>thức</a:t>
            </a:r>
            <a:r>
              <a:rPr lang="en-US" dirty="0">
                <a:solidFill>
                  <a:srgbClr val="7030A0"/>
                </a:solidFill>
              </a:rPr>
              <a:t> </a:t>
            </a:r>
            <a:r>
              <a:rPr lang="en-US" dirty="0" err="1">
                <a:solidFill>
                  <a:srgbClr val="7030A0"/>
                </a:solidFill>
              </a:rPr>
              <a:t>tiếng</a:t>
            </a:r>
            <a:r>
              <a:rPr lang="en-US" dirty="0">
                <a:solidFill>
                  <a:srgbClr val="7030A0"/>
                </a:solidFill>
              </a:rPr>
              <a:t> </a:t>
            </a:r>
            <a:r>
              <a:rPr lang="en-US" dirty="0" err="1">
                <a:solidFill>
                  <a:srgbClr val="7030A0"/>
                </a:solidFill>
              </a:rPr>
              <a:t>Việt</a:t>
            </a:r>
            <a:r>
              <a:rPr lang="en-US" dirty="0">
                <a:solidFill>
                  <a:srgbClr val="7030A0"/>
                </a:solidFill>
              </a:rPr>
              <a:t>, </a:t>
            </a:r>
            <a:r>
              <a:rPr lang="en-US" dirty="0" err="1">
                <a:solidFill>
                  <a:srgbClr val="7030A0"/>
                </a:solidFill>
              </a:rPr>
              <a:t>văn</a:t>
            </a:r>
            <a:r>
              <a:rPr lang="en-US" dirty="0">
                <a:solidFill>
                  <a:srgbClr val="7030A0"/>
                </a:solidFill>
              </a:rPr>
              <a:t> </a:t>
            </a:r>
            <a:r>
              <a:rPr lang="en-US" dirty="0" err="1">
                <a:solidFill>
                  <a:srgbClr val="7030A0"/>
                </a:solidFill>
              </a:rPr>
              <a:t>học</a:t>
            </a:r>
            <a:r>
              <a:rPr lang="en-US" dirty="0">
                <a:solidFill>
                  <a:srgbClr val="7030A0"/>
                </a:solidFill>
              </a:rPr>
              <a:t> </a:t>
            </a:r>
            <a:r>
              <a:rPr lang="en-US" dirty="0" err="1">
                <a:solidFill>
                  <a:srgbClr val="7030A0"/>
                </a:solidFill>
              </a:rPr>
              <a:t>mà</a:t>
            </a:r>
            <a:r>
              <a:rPr lang="en-US" dirty="0">
                <a:solidFill>
                  <a:srgbClr val="7030A0"/>
                </a:solidFill>
              </a:rPr>
              <a:t> </a:t>
            </a:r>
            <a:r>
              <a:rPr lang="en-US" dirty="0" err="1">
                <a:solidFill>
                  <a:srgbClr val="7030A0"/>
                </a:solidFill>
              </a:rPr>
              <a:t>học</a:t>
            </a:r>
            <a:r>
              <a:rPr lang="en-US" dirty="0">
                <a:solidFill>
                  <a:srgbClr val="7030A0"/>
                </a:solidFill>
              </a:rPr>
              <a:t> </a:t>
            </a:r>
            <a:r>
              <a:rPr lang="en-US" dirty="0" err="1">
                <a:solidFill>
                  <a:srgbClr val="7030A0"/>
                </a:solidFill>
              </a:rPr>
              <a:t>viên</a:t>
            </a:r>
            <a:r>
              <a:rPr lang="en-US" dirty="0">
                <a:solidFill>
                  <a:srgbClr val="7030A0"/>
                </a:solidFill>
              </a:rPr>
              <a:t> </a:t>
            </a:r>
            <a:r>
              <a:rPr lang="en-US" dirty="0" err="1">
                <a:solidFill>
                  <a:srgbClr val="7030A0"/>
                </a:solidFill>
              </a:rPr>
              <a:t>cần</a:t>
            </a:r>
            <a:r>
              <a:rPr lang="en-US" dirty="0">
                <a:solidFill>
                  <a:srgbClr val="7030A0"/>
                </a:solidFill>
              </a:rPr>
              <a:t> </a:t>
            </a:r>
            <a:r>
              <a:rPr lang="en-US" dirty="0" err="1">
                <a:solidFill>
                  <a:srgbClr val="7030A0"/>
                </a:solidFill>
              </a:rPr>
              <a:t>có</a:t>
            </a:r>
            <a:r>
              <a:rPr lang="en-US" dirty="0">
                <a:solidFill>
                  <a:srgbClr val="7030A0"/>
                </a:solidFill>
              </a:rPr>
              <a:t> </a:t>
            </a:r>
            <a:r>
              <a:rPr lang="en-US" dirty="0" err="1">
                <a:solidFill>
                  <a:srgbClr val="7030A0"/>
                </a:solidFill>
              </a:rPr>
              <a:t>sau</a:t>
            </a:r>
            <a:r>
              <a:rPr lang="en-US" dirty="0">
                <a:solidFill>
                  <a:srgbClr val="7030A0"/>
                </a:solidFill>
              </a:rPr>
              <a:t> </a:t>
            </a:r>
            <a:r>
              <a:rPr lang="en-US" dirty="0" err="1">
                <a:solidFill>
                  <a:srgbClr val="7030A0"/>
                </a:solidFill>
              </a:rPr>
              <a:t>khi</a:t>
            </a:r>
            <a:r>
              <a:rPr lang="en-US" dirty="0">
                <a:solidFill>
                  <a:srgbClr val="7030A0"/>
                </a:solidFill>
              </a:rPr>
              <a:t> </a:t>
            </a:r>
            <a:r>
              <a:rPr lang="en-US" dirty="0" err="1">
                <a:solidFill>
                  <a:srgbClr val="7030A0"/>
                </a:solidFill>
              </a:rPr>
              <a:t>học</a:t>
            </a:r>
            <a:r>
              <a:rPr lang="en-US" dirty="0">
                <a:solidFill>
                  <a:srgbClr val="7030A0"/>
                </a:solidFill>
              </a:rPr>
              <a:t> </a:t>
            </a:r>
            <a:r>
              <a:rPr lang="en-US" dirty="0" err="1">
                <a:solidFill>
                  <a:srgbClr val="7030A0"/>
                </a:solidFill>
              </a:rPr>
              <a:t>xong</a:t>
            </a:r>
            <a:r>
              <a:rPr lang="en-US" dirty="0">
                <a:solidFill>
                  <a:srgbClr val="7030A0"/>
                </a:solidFill>
              </a:rPr>
              <a:t> </a:t>
            </a:r>
            <a:r>
              <a:rPr lang="en-US" dirty="0" err="1">
                <a:solidFill>
                  <a:srgbClr val="7030A0"/>
                </a:solidFill>
              </a:rPr>
              <a:t>kì</a:t>
            </a:r>
            <a:r>
              <a:rPr lang="en-US" dirty="0">
                <a:solidFill>
                  <a:srgbClr val="7030A0"/>
                </a:solidFill>
              </a:rPr>
              <a:t> 1.</a:t>
            </a:r>
            <a:endParaRPr lang="en-US" dirty="0">
              <a:solidFill>
                <a:srgbClr val="7030A0"/>
              </a:solidFill>
            </a:endParaRPr>
          </a:p>
          <a:p>
            <a:pPr marL="0" indent="0">
              <a:buNone/>
            </a:pPr>
            <a:r>
              <a:rPr lang="en-US" dirty="0">
                <a:solidFill>
                  <a:srgbClr val="7030A0"/>
                </a:solidFill>
              </a:rPr>
              <a:t>(ND…)</a:t>
            </a:r>
            <a:endParaRPr lang="en-US" dirty="0">
              <a:solidFill>
                <a:srgbClr val="7030A0"/>
              </a:solidFill>
            </a:endParaRPr>
          </a:p>
          <a:p>
            <a:pPr marL="0" indent="0">
              <a:buNone/>
            </a:pPr>
            <a:endParaRPr lang="en-US" u="sn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3200" b="1">
                <a:latin typeface="Calibri" panose="020F0502020204030204" pitchFamily="34" charset="0"/>
                <a:cs typeface="Calibri" panose="020F0502020204030204" pitchFamily="34" charset="0"/>
              </a:rPr>
            </a:br>
            <a:r>
              <a:rPr lang="vi-VN" sz="3200" b="1">
                <a:latin typeface="Calibri" panose="020F0502020204030204" pitchFamily="34" charset="0"/>
                <a:cs typeface="Calibri" panose="020F0502020204030204" pitchFamily="34" charset="0"/>
              </a:rPr>
              <a:t>B. CHƯƠNG TRÌNH VÀ TÀI LIỆU DẠY HỌC MÔN TIẾNG VIỆT KÌ 1</a:t>
            </a:r>
            <a:br>
              <a:rPr lang="en-US"/>
            </a:br>
            <a:endParaRPr lang="en-US"/>
          </a:p>
        </p:txBody>
      </p:sp>
      <p:sp>
        <p:nvSpPr>
          <p:cNvPr id="3" name="Content Placeholder 2"/>
          <p:cNvSpPr>
            <a:spLocks noGrp="1"/>
          </p:cNvSpPr>
          <p:nvPr>
            <p:ph idx="1"/>
          </p:nvPr>
        </p:nvSpPr>
        <p:spPr/>
        <p:txBody>
          <a:bodyPr/>
          <a:lstStyle/>
          <a:p>
            <a:pPr marL="0" indent="0">
              <a:buNone/>
            </a:pPr>
            <a:r>
              <a:rPr lang="en-US" dirty="0">
                <a:solidFill>
                  <a:srgbClr val="7030A0"/>
                </a:solidFill>
              </a:rPr>
              <a:t>1) </a:t>
            </a:r>
            <a:r>
              <a:rPr lang="en-US" dirty="0" err="1">
                <a:solidFill>
                  <a:srgbClr val="7030A0"/>
                </a:solidFill>
              </a:rPr>
              <a:t>Chương</a:t>
            </a:r>
            <a:r>
              <a:rPr lang="en-US" dirty="0">
                <a:solidFill>
                  <a:srgbClr val="7030A0"/>
                </a:solidFill>
              </a:rPr>
              <a:t> </a:t>
            </a:r>
            <a:r>
              <a:rPr lang="en-US" dirty="0" err="1">
                <a:solidFill>
                  <a:srgbClr val="7030A0"/>
                </a:solidFill>
              </a:rPr>
              <a:t>trình</a:t>
            </a:r>
            <a:r>
              <a:rPr lang="en-US" dirty="0">
                <a:solidFill>
                  <a:srgbClr val="7030A0"/>
                </a:solidFill>
              </a:rPr>
              <a:t> </a:t>
            </a:r>
            <a:r>
              <a:rPr lang="en-US" dirty="0" err="1">
                <a:solidFill>
                  <a:srgbClr val="7030A0"/>
                </a:solidFill>
              </a:rPr>
              <a:t>môn</a:t>
            </a:r>
            <a:r>
              <a:rPr lang="en-US" dirty="0">
                <a:solidFill>
                  <a:srgbClr val="7030A0"/>
                </a:solidFill>
              </a:rPr>
              <a:t> TV </a:t>
            </a:r>
            <a:r>
              <a:rPr lang="en-US" dirty="0" err="1">
                <a:solidFill>
                  <a:srgbClr val="7030A0"/>
                </a:solidFill>
              </a:rPr>
              <a:t>học</a:t>
            </a:r>
            <a:r>
              <a:rPr lang="en-US" dirty="0">
                <a:solidFill>
                  <a:srgbClr val="7030A0"/>
                </a:solidFill>
              </a:rPr>
              <a:t> </a:t>
            </a:r>
            <a:r>
              <a:rPr lang="en-US" dirty="0" err="1">
                <a:solidFill>
                  <a:srgbClr val="7030A0"/>
                </a:solidFill>
              </a:rPr>
              <a:t>kì</a:t>
            </a:r>
            <a:r>
              <a:rPr lang="en-US" dirty="0">
                <a:solidFill>
                  <a:srgbClr val="7030A0"/>
                </a:solidFill>
              </a:rPr>
              <a:t> I </a:t>
            </a:r>
            <a:r>
              <a:rPr lang="en-US" dirty="0" err="1">
                <a:solidFill>
                  <a:srgbClr val="7030A0"/>
                </a:solidFill>
              </a:rPr>
              <a:t>được</a:t>
            </a:r>
            <a:r>
              <a:rPr lang="en-US" dirty="0">
                <a:solidFill>
                  <a:srgbClr val="7030A0"/>
                </a:solidFill>
              </a:rPr>
              <a:t> </a:t>
            </a:r>
            <a:r>
              <a:rPr lang="en-US" dirty="0" err="1">
                <a:solidFill>
                  <a:srgbClr val="7030A0"/>
                </a:solidFill>
              </a:rPr>
              <a:t>thực</a:t>
            </a:r>
            <a:r>
              <a:rPr lang="en-US" dirty="0">
                <a:solidFill>
                  <a:srgbClr val="7030A0"/>
                </a:solidFill>
              </a:rPr>
              <a:t> </a:t>
            </a:r>
            <a:r>
              <a:rPr lang="en-US" dirty="0" err="1">
                <a:solidFill>
                  <a:srgbClr val="7030A0"/>
                </a:solidFill>
              </a:rPr>
              <a:t>hiện</a:t>
            </a:r>
            <a:r>
              <a:rPr lang="en-US" dirty="0">
                <a:solidFill>
                  <a:srgbClr val="7030A0"/>
                </a:solidFill>
              </a:rPr>
              <a:t> </a:t>
            </a:r>
            <a:r>
              <a:rPr lang="en-US" dirty="0" err="1">
                <a:solidFill>
                  <a:srgbClr val="7030A0"/>
                </a:solidFill>
              </a:rPr>
              <a:t>trong</a:t>
            </a:r>
            <a:r>
              <a:rPr lang="en-US" dirty="0">
                <a:solidFill>
                  <a:srgbClr val="7030A0"/>
                </a:solidFill>
              </a:rPr>
              <a:t> bao </a:t>
            </a:r>
            <a:r>
              <a:rPr lang="en-US" dirty="0" err="1">
                <a:solidFill>
                  <a:srgbClr val="7030A0"/>
                </a:solidFill>
              </a:rPr>
              <a:t>nhiêu</a:t>
            </a:r>
            <a:r>
              <a:rPr lang="en-US" dirty="0">
                <a:solidFill>
                  <a:srgbClr val="7030A0"/>
                </a:solidFill>
              </a:rPr>
              <a:t> </a:t>
            </a:r>
            <a:r>
              <a:rPr lang="en-US" dirty="0" err="1">
                <a:solidFill>
                  <a:srgbClr val="7030A0"/>
                </a:solidFill>
              </a:rPr>
              <a:t>tiết</a:t>
            </a:r>
            <a:r>
              <a:rPr lang="en-US" dirty="0">
                <a:solidFill>
                  <a:srgbClr val="7030A0"/>
                </a:solidFill>
              </a:rPr>
              <a:t>?</a:t>
            </a:r>
            <a:endParaRPr lang="en-US" dirty="0">
              <a:solidFill>
                <a:srgbClr val="7030A0"/>
              </a:solidFill>
            </a:endParaRPr>
          </a:p>
          <a:p>
            <a:pPr marL="0" indent="0">
              <a:buNone/>
            </a:pPr>
            <a:r>
              <a:rPr lang="en-US" dirty="0"/>
              <a:t>260 </a:t>
            </a:r>
            <a:r>
              <a:rPr lang="en-US" dirty="0" err="1"/>
              <a:t>tiết</a:t>
            </a:r>
            <a:r>
              <a:rPr lang="en-US" dirty="0"/>
              <a:t>.</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3200" b="1">
                <a:latin typeface="Calibri" panose="020F0502020204030204" pitchFamily="34" charset="0"/>
                <a:cs typeface="Calibri" panose="020F0502020204030204" pitchFamily="34" charset="0"/>
              </a:rPr>
            </a:br>
            <a:r>
              <a:rPr lang="vi-VN" sz="3200" b="1">
                <a:latin typeface="Calibri" panose="020F0502020204030204" pitchFamily="34" charset="0"/>
                <a:cs typeface="Calibri" panose="020F0502020204030204" pitchFamily="34" charset="0"/>
              </a:rPr>
              <a:t>B. CHƯƠNG TRÌNH VÀ TÀI LIỆU DẠY HỌC MÔN TIẾNG VIỆT KÌ 1</a:t>
            </a:r>
            <a:br>
              <a:rPr lang="en-US"/>
            </a:br>
            <a:endParaRPr lang="en-US"/>
          </a:p>
        </p:txBody>
      </p:sp>
      <p:sp>
        <p:nvSpPr>
          <p:cNvPr id="3" name="Content Placeholder 2"/>
          <p:cNvSpPr>
            <a:spLocks noGrp="1"/>
          </p:cNvSpPr>
          <p:nvPr>
            <p:ph idx="1"/>
          </p:nvPr>
        </p:nvSpPr>
        <p:spPr/>
        <p:txBody>
          <a:bodyPr/>
          <a:lstStyle/>
          <a:p>
            <a:pPr marL="0" indent="0" algn="just">
              <a:buNone/>
            </a:pPr>
            <a:r>
              <a:rPr lang="en-US" dirty="0">
                <a:solidFill>
                  <a:srgbClr val="7030A0"/>
                </a:solidFill>
              </a:rPr>
              <a:t>2) Anh (</a:t>
            </a:r>
            <a:r>
              <a:rPr lang="en-US" dirty="0" err="1">
                <a:solidFill>
                  <a:srgbClr val="7030A0"/>
                </a:solidFill>
              </a:rPr>
              <a:t>chị</a:t>
            </a:r>
            <a:r>
              <a:rPr lang="en-US" dirty="0">
                <a:solidFill>
                  <a:srgbClr val="7030A0"/>
                </a:solidFill>
              </a:rPr>
              <a:t>) </a:t>
            </a:r>
            <a:r>
              <a:rPr lang="en-US" dirty="0" err="1">
                <a:solidFill>
                  <a:srgbClr val="7030A0"/>
                </a:solidFill>
              </a:rPr>
              <a:t>hãy</a:t>
            </a:r>
            <a:r>
              <a:rPr lang="en-US" dirty="0">
                <a:solidFill>
                  <a:srgbClr val="7030A0"/>
                </a:solidFill>
              </a:rPr>
              <a:t> </a:t>
            </a:r>
            <a:r>
              <a:rPr lang="en-US" dirty="0" err="1">
                <a:solidFill>
                  <a:srgbClr val="7030A0"/>
                </a:solidFill>
              </a:rPr>
              <a:t>nêu</a:t>
            </a:r>
            <a:r>
              <a:rPr lang="en-US" dirty="0">
                <a:solidFill>
                  <a:srgbClr val="7030A0"/>
                </a:solidFill>
              </a:rPr>
              <a:t> </a:t>
            </a:r>
            <a:r>
              <a:rPr lang="en-US" dirty="0" err="1">
                <a:solidFill>
                  <a:srgbClr val="7030A0"/>
                </a:solidFill>
              </a:rPr>
              <a:t>yêu</a:t>
            </a:r>
            <a:r>
              <a:rPr lang="en-US" dirty="0">
                <a:solidFill>
                  <a:srgbClr val="7030A0"/>
                </a:solidFill>
              </a:rPr>
              <a:t> </a:t>
            </a:r>
            <a:r>
              <a:rPr lang="en-US" dirty="0" err="1">
                <a:solidFill>
                  <a:srgbClr val="7030A0"/>
                </a:solidFill>
              </a:rPr>
              <a:t>cầu</a:t>
            </a:r>
            <a:r>
              <a:rPr lang="en-US" dirty="0">
                <a:solidFill>
                  <a:srgbClr val="7030A0"/>
                </a:solidFill>
              </a:rPr>
              <a:t> </a:t>
            </a:r>
            <a:r>
              <a:rPr lang="en-US" dirty="0" err="1">
                <a:solidFill>
                  <a:srgbClr val="7030A0"/>
                </a:solidFill>
              </a:rPr>
              <a:t>về</a:t>
            </a:r>
            <a:r>
              <a:rPr lang="en-US" dirty="0">
                <a:solidFill>
                  <a:srgbClr val="7030A0"/>
                </a:solidFill>
              </a:rPr>
              <a:t> </a:t>
            </a:r>
            <a:r>
              <a:rPr lang="en-US" dirty="0" err="1">
                <a:solidFill>
                  <a:srgbClr val="7030A0"/>
                </a:solidFill>
              </a:rPr>
              <a:t>các</a:t>
            </a:r>
            <a:r>
              <a:rPr lang="en-US" dirty="0">
                <a:solidFill>
                  <a:srgbClr val="7030A0"/>
                </a:solidFill>
              </a:rPr>
              <a:t> </a:t>
            </a:r>
            <a:r>
              <a:rPr lang="en-US" dirty="0" err="1">
                <a:solidFill>
                  <a:srgbClr val="7030A0"/>
                </a:solidFill>
              </a:rPr>
              <a:t>kĩ</a:t>
            </a:r>
            <a:r>
              <a:rPr lang="en-US" dirty="0">
                <a:solidFill>
                  <a:srgbClr val="7030A0"/>
                </a:solidFill>
              </a:rPr>
              <a:t> </a:t>
            </a:r>
            <a:r>
              <a:rPr lang="en-US" dirty="0" err="1">
                <a:solidFill>
                  <a:srgbClr val="7030A0"/>
                </a:solidFill>
              </a:rPr>
              <a:t>năng</a:t>
            </a:r>
            <a:r>
              <a:rPr lang="en-US" dirty="0">
                <a:solidFill>
                  <a:srgbClr val="7030A0"/>
                </a:solidFill>
              </a:rPr>
              <a:t> TV (</a:t>
            </a:r>
            <a:r>
              <a:rPr lang="en-US" dirty="0" err="1">
                <a:solidFill>
                  <a:srgbClr val="7030A0"/>
                </a:solidFill>
              </a:rPr>
              <a:t>đọc</a:t>
            </a:r>
            <a:r>
              <a:rPr lang="en-US" dirty="0">
                <a:solidFill>
                  <a:srgbClr val="7030A0"/>
                </a:solidFill>
              </a:rPr>
              <a:t>, </a:t>
            </a:r>
            <a:r>
              <a:rPr lang="en-US" dirty="0" err="1">
                <a:solidFill>
                  <a:srgbClr val="7030A0"/>
                </a:solidFill>
              </a:rPr>
              <a:t>viết</a:t>
            </a:r>
            <a:r>
              <a:rPr lang="en-US" dirty="0">
                <a:solidFill>
                  <a:srgbClr val="7030A0"/>
                </a:solidFill>
              </a:rPr>
              <a:t>, </a:t>
            </a:r>
            <a:r>
              <a:rPr lang="en-US" dirty="0" err="1">
                <a:solidFill>
                  <a:srgbClr val="7030A0"/>
                </a:solidFill>
              </a:rPr>
              <a:t>nói</a:t>
            </a:r>
            <a:r>
              <a:rPr lang="en-US" dirty="0">
                <a:solidFill>
                  <a:srgbClr val="7030A0"/>
                </a:solidFill>
              </a:rPr>
              <a:t>, </a:t>
            </a:r>
            <a:r>
              <a:rPr lang="en-US" dirty="0" err="1">
                <a:solidFill>
                  <a:srgbClr val="7030A0"/>
                </a:solidFill>
              </a:rPr>
              <a:t>nghe</a:t>
            </a:r>
            <a:r>
              <a:rPr lang="en-US" dirty="0">
                <a:solidFill>
                  <a:srgbClr val="7030A0"/>
                </a:solidFill>
              </a:rPr>
              <a:t>) </a:t>
            </a:r>
            <a:r>
              <a:rPr lang="en-US" dirty="0" err="1">
                <a:solidFill>
                  <a:srgbClr val="7030A0"/>
                </a:solidFill>
              </a:rPr>
              <a:t>cần</a:t>
            </a:r>
            <a:r>
              <a:rPr lang="en-US" dirty="0">
                <a:solidFill>
                  <a:srgbClr val="7030A0"/>
                </a:solidFill>
              </a:rPr>
              <a:t> </a:t>
            </a:r>
            <a:r>
              <a:rPr lang="en-US" dirty="0" err="1">
                <a:solidFill>
                  <a:srgbClr val="7030A0"/>
                </a:solidFill>
              </a:rPr>
              <a:t>đạt</a:t>
            </a:r>
            <a:r>
              <a:rPr lang="en-US" dirty="0">
                <a:solidFill>
                  <a:srgbClr val="7030A0"/>
                </a:solidFill>
              </a:rPr>
              <a:t> </a:t>
            </a:r>
            <a:r>
              <a:rPr lang="en-US" dirty="0" err="1">
                <a:solidFill>
                  <a:srgbClr val="7030A0"/>
                </a:solidFill>
              </a:rPr>
              <a:t>sau</a:t>
            </a:r>
            <a:r>
              <a:rPr lang="en-US" dirty="0">
                <a:solidFill>
                  <a:srgbClr val="7030A0"/>
                </a:solidFill>
              </a:rPr>
              <a:t> </a:t>
            </a:r>
            <a:r>
              <a:rPr lang="en-US" dirty="0" err="1">
                <a:solidFill>
                  <a:srgbClr val="7030A0"/>
                </a:solidFill>
              </a:rPr>
              <a:t>khi</a:t>
            </a:r>
            <a:r>
              <a:rPr lang="en-US" dirty="0">
                <a:solidFill>
                  <a:srgbClr val="7030A0"/>
                </a:solidFill>
              </a:rPr>
              <a:t> </a:t>
            </a:r>
            <a:r>
              <a:rPr lang="en-US" dirty="0" err="1">
                <a:solidFill>
                  <a:srgbClr val="7030A0"/>
                </a:solidFill>
              </a:rPr>
              <a:t>học</a:t>
            </a:r>
            <a:r>
              <a:rPr lang="en-US" dirty="0">
                <a:solidFill>
                  <a:srgbClr val="7030A0"/>
                </a:solidFill>
              </a:rPr>
              <a:t> </a:t>
            </a:r>
            <a:r>
              <a:rPr lang="en-US" dirty="0" err="1">
                <a:solidFill>
                  <a:srgbClr val="7030A0"/>
                </a:solidFill>
              </a:rPr>
              <a:t>xong</a:t>
            </a:r>
            <a:r>
              <a:rPr lang="en-US" dirty="0">
                <a:solidFill>
                  <a:srgbClr val="7030A0"/>
                </a:solidFill>
              </a:rPr>
              <a:t> </a:t>
            </a:r>
            <a:r>
              <a:rPr lang="en-US" dirty="0" err="1">
                <a:solidFill>
                  <a:srgbClr val="7030A0"/>
                </a:solidFill>
              </a:rPr>
              <a:t>kì</a:t>
            </a:r>
            <a:r>
              <a:rPr lang="en-US" dirty="0">
                <a:solidFill>
                  <a:srgbClr val="7030A0"/>
                </a:solidFill>
              </a:rPr>
              <a:t> 1.</a:t>
            </a:r>
            <a:endParaRPr lang="en-US" dirty="0">
              <a:solidFill>
                <a:srgbClr val="7030A0"/>
              </a:solidFill>
            </a:endParaRPr>
          </a:p>
          <a:p>
            <a:pPr marL="0" indent="0" algn="just">
              <a:buNone/>
            </a:pPr>
            <a:r>
              <a:rPr lang="en-US" dirty="0" err="1">
                <a:solidFill>
                  <a:srgbClr val="C00000"/>
                </a:solidFill>
              </a:rPr>
              <a:t>Đọc</a:t>
            </a:r>
            <a:r>
              <a:rPr lang="en-US" dirty="0">
                <a:solidFill>
                  <a:srgbClr val="C00000"/>
                </a:solidFill>
              </a:rPr>
              <a:t> </a:t>
            </a:r>
            <a:r>
              <a:rPr lang="en-US" dirty="0" err="1">
                <a:solidFill>
                  <a:srgbClr val="C00000"/>
                </a:solidFill>
              </a:rPr>
              <a:t>TLTH</a:t>
            </a:r>
            <a:r>
              <a:rPr lang="en-US" dirty="0">
                <a:solidFill>
                  <a:srgbClr val="C00000"/>
                </a:solidFill>
              </a:rPr>
              <a:t>, </a:t>
            </a:r>
            <a:r>
              <a:rPr lang="en-US" dirty="0" err="1">
                <a:solidFill>
                  <a:srgbClr val="C00000"/>
                </a:solidFill>
              </a:rPr>
              <a:t>tr.7</a:t>
            </a:r>
            <a:endParaRPr lang="en-US" dirty="0">
              <a:solidFill>
                <a:srgbClr val="C00000"/>
              </a:solidFill>
            </a:endParaRPr>
          </a:p>
          <a:p>
            <a:pPr marL="0" indent="0" algn="just">
              <a:buNone/>
            </a:pPr>
            <a:endParaRPr lang="en-US" dirty="0">
              <a:solidFill>
                <a:srgbClr val="7030A0"/>
              </a:solidFill>
            </a:endParaRPr>
          </a:p>
          <a:p>
            <a:pPr marL="0" indent="0">
              <a:buNone/>
            </a:pP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24840"/>
            <a:ext cx="10515600" cy="5552123"/>
          </a:xfrm>
        </p:spPr>
        <p:txBody>
          <a:bodyPr>
            <a:normAutofit fontScale="92500" lnSpcReduction="10000"/>
          </a:bodyPr>
          <a:lstStyle/>
          <a:p>
            <a:pPr marL="0" indent="0">
              <a:buNone/>
            </a:pPr>
            <a:r>
              <a:rPr lang="vi-VN" dirty="0">
                <a:latin typeface="Calibri" panose="020F0502020204030204" pitchFamily="34" charset="0"/>
              </a:rPr>
              <a:t> </a:t>
            </a:r>
            <a:r>
              <a:rPr lang="vi-VN" b="1" dirty="0">
                <a:latin typeface="Calibri" panose="020F0502020204030204" pitchFamily="34" charset="0"/>
              </a:rPr>
              <a:t>ĐỌC</a:t>
            </a:r>
            <a:endParaRPr lang="vi-VN" b="1" dirty="0">
              <a:latin typeface="Calibri" panose="020F0502020204030204" pitchFamily="34" charset="0"/>
            </a:endParaRPr>
          </a:p>
          <a:p>
            <a:pPr marL="0" indent="0">
              <a:buNone/>
            </a:pPr>
            <a:r>
              <a:rPr lang="vi-VN" dirty="0">
                <a:latin typeface="Calibri" panose="020F0502020204030204" pitchFamily="34" charset="0"/>
              </a:rPr>
              <a:t> KĨ THUẬT ĐỌC</a:t>
            </a:r>
            <a:endParaRPr lang="vi-VN" dirty="0">
              <a:latin typeface="Calibri" panose="020F0502020204030204" pitchFamily="34" charset="0"/>
            </a:endParaRPr>
          </a:p>
          <a:p>
            <a:pPr marL="0" indent="0" algn="just">
              <a:buNone/>
            </a:pPr>
            <a:r>
              <a:rPr lang="vi-VN" dirty="0">
                <a:latin typeface="Calibri" panose="020F0502020204030204" pitchFamily="34" charset="0"/>
              </a:rPr>
              <a:t> - Ngồi (hoặc đứng) thẳng lưng; sách, vở mở rộng trên mặt bàn (hoặc trên hai tay). Giữ khoảng cách giữa mắt với sách, vở khoảng </a:t>
            </a:r>
            <a:r>
              <a:rPr lang="vi-VN" b="1" dirty="0">
                <a:solidFill>
                  <a:srgbClr val="C00000"/>
                </a:solidFill>
                <a:latin typeface="Calibri" panose="020F0502020204030204" pitchFamily="34" charset="0"/>
              </a:rPr>
              <a:t>25cm</a:t>
            </a:r>
            <a:r>
              <a:rPr lang="vi-VN" dirty="0">
                <a:latin typeface="Calibri" panose="020F0502020204030204" pitchFamily="34" charset="0"/>
              </a:rPr>
              <a:t>.</a:t>
            </a:r>
            <a:endParaRPr lang="vi-VN" dirty="0">
              <a:latin typeface="Calibri" panose="020F0502020204030204" pitchFamily="34" charset="0"/>
            </a:endParaRPr>
          </a:p>
          <a:p>
            <a:pPr marL="0" indent="0" algn="just">
              <a:buNone/>
            </a:pPr>
            <a:r>
              <a:rPr lang="vi-VN" dirty="0">
                <a:latin typeface="Calibri" panose="020F0502020204030204" pitchFamily="34" charset="0"/>
              </a:rPr>
              <a:t> - Đọc đúng </a:t>
            </a:r>
            <a:r>
              <a:rPr lang="vi-VN" b="1" dirty="0">
                <a:solidFill>
                  <a:srgbClr val="C00000"/>
                </a:solidFill>
                <a:latin typeface="Calibri" panose="020F0502020204030204" pitchFamily="34" charset="0"/>
              </a:rPr>
              <a:t>âm, vần, tiếng, từ, câu </a:t>
            </a:r>
            <a:r>
              <a:rPr lang="vi-VN" dirty="0">
                <a:latin typeface="Calibri" panose="020F0502020204030204" pitchFamily="34" charset="0"/>
              </a:rPr>
              <a:t>(có thể đọc chưa thật đúng một số tiếng có vần khó, ít dùng), chữ số (từ 0 đến 9) và các số thường gặp.</a:t>
            </a:r>
            <a:endParaRPr lang="vi-VN" dirty="0">
              <a:latin typeface="Calibri" panose="020F0502020204030204" pitchFamily="34" charset="0"/>
            </a:endParaRPr>
          </a:p>
          <a:p>
            <a:pPr marL="0" indent="0" algn="just">
              <a:buNone/>
            </a:pPr>
            <a:r>
              <a:rPr lang="vi-VN" dirty="0">
                <a:latin typeface="Calibri" panose="020F0502020204030204" pitchFamily="34" charset="0"/>
              </a:rPr>
              <a:t> - Thuộc </a:t>
            </a:r>
            <a:r>
              <a:rPr lang="vi-VN" b="1" dirty="0">
                <a:solidFill>
                  <a:srgbClr val="C00000"/>
                </a:solidFill>
                <a:latin typeface="Calibri" panose="020F0502020204030204" pitchFamily="34" charset="0"/>
              </a:rPr>
              <a:t>bảng chữ cái </a:t>
            </a:r>
            <a:r>
              <a:rPr lang="vi-VN" dirty="0">
                <a:latin typeface="Calibri" panose="020F0502020204030204" pitchFamily="34" charset="0"/>
              </a:rPr>
              <a:t>tiếng Việt.</a:t>
            </a:r>
            <a:endParaRPr lang="vi-VN" dirty="0">
              <a:latin typeface="Calibri" panose="020F0502020204030204" pitchFamily="34" charset="0"/>
            </a:endParaRPr>
          </a:p>
          <a:p>
            <a:pPr marL="0" indent="0" algn="just">
              <a:buNone/>
            </a:pPr>
            <a:r>
              <a:rPr lang="vi-VN" dirty="0">
                <a:latin typeface="Calibri" panose="020F0502020204030204" pitchFamily="34" charset="0"/>
              </a:rPr>
              <a:t> - Đọc đúng và rõ ràng đoạn văn hoặc văn bản ngắn. Tốc độ đọc khoảng </a:t>
            </a:r>
            <a:r>
              <a:rPr lang="vi-VN" b="1" dirty="0">
                <a:solidFill>
                  <a:srgbClr val="C00000"/>
                </a:solidFill>
                <a:latin typeface="Calibri" panose="020F0502020204030204" pitchFamily="34" charset="0"/>
              </a:rPr>
              <a:t>30 – 50 tiếng</a:t>
            </a:r>
            <a:r>
              <a:rPr lang="vi-VN" b="1" dirty="0">
                <a:solidFill>
                  <a:srgbClr val="FF0000"/>
                </a:solidFill>
                <a:latin typeface="Calibri" panose="020F0502020204030204" pitchFamily="34" charset="0"/>
              </a:rPr>
              <a:t> </a:t>
            </a:r>
            <a:r>
              <a:rPr lang="vi-VN" dirty="0">
                <a:latin typeface="Calibri" panose="020F0502020204030204" pitchFamily="34" charset="0"/>
              </a:rPr>
              <a:t>trong 1 phút. Biết ngắt hơi ở chỗ có dấu phẩy, dấu kết thúc câu hay ở chỗ kết thúc dòng thơ.</a:t>
            </a:r>
            <a:endParaRPr lang="vi-VN" dirty="0">
              <a:latin typeface="Calibri" panose="020F0502020204030204" pitchFamily="34" charset="0"/>
            </a:endParaRPr>
          </a:p>
          <a:p>
            <a:pPr marL="0" indent="0" algn="just">
              <a:buNone/>
            </a:pPr>
            <a:r>
              <a:rPr lang="vi-VN" dirty="0">
                <a:latin typeface="Calibri" panose="020F0502020204030204" pitchFamily="34" charset="0"/>
              </a:rPr>
              <a:t> - Bước đầu biết </a:t>
            </a:r>
            <a:r>
              <a:rPr lang="vi-VN" b="1" dirty="0">
                <a:solidFill>
                  <a:srgbClr val="FF0000"/>
                </a:solidFill>
                <a:latin typeface="Calibri" panose="020F0502020204030204" pitchFamily="34" charset="0"/>
              </a:rPr>
              <a:t>đọc thầm</a:t>
            </a:r>
            <a:r>
              <a:rPr lang="vi-VN" dirty="0">
                <a:latin typeface="Calibri" panose="020F0502020204030204" pitchFamily="34" charset="0"/>
              </a:rPr>
              <a:t>.</a:t>
            </a:r>
            <a:endParaRPr lang="vi-VN" dirty="0">
              <a:latin typeface="Calibri" panose="020F0502020204030204" pitchFamily="34" charset="0"/>
            </a:endParaRPr>
          </a:p>
          <a:p>
            <a:pPr marL="0" indent="0" algn="just">
              <a:buNone/>
            </a:pPr>
            <a:r>
              <a:rPr lang="vi-VN" dirty="0">
                <a:latin typeface="Calibri" panose="020F0502020204030204" pitchFamily="34" charset="0"/>
              </a:rPr>
              <a:t> - Nhận biết được </a:t>
            </a:r>
            <a:r>
              <a:rPr lang="vi-VN" b="1" dirty="0">
                <a:solidFill>
                  <a:srgbClr val="C00000"/>
                </a:solidFill>
                <a:latin typeface="Calibri" panose="020F0502020204030204" pitchFamily="34" charset="0"/>
              </a:rPr>
              <a:t>bìa sách và tên sách</a:t>
            </a:r>
            <a:r>
              <a:rPr lang="vi-VN" dirty="0">
                <a:latin typeface="Calibri" panose="020F0502020204030204" pitchFamily="34" charset="0"/>
              </a:rPr>
              <a:t>.</a:t>
            </a:r>
            <a:endParaRPr lang="vi-VN" dirty="0">
              <a:latin typeface="Calibri" panose="020F0502020204030204" pitchFamily="34" charset="0"/>
            </a:endParaRPr>
          </a:p>
          <a:p>
            <a:pPr marL="0" indent="0">
              <a:buNone/>
            </a:pPr>
            <a:r>
              <a:rPr lang="vi-VN" dirty="0">
                <a:latin typeface="Calibri" panose="020F0502020204030204" pitchFamily="34" charset="0"/>
              </a:rPr>
              <a:t>  </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24840"/>
            <a:ext cx="10515600" cy="5552123"/>
          </a:xfrm>
        </p:spPr>
        <p:txBody>
          <a:bodyPr>
            <a:normAutofit fontScale="92500" lnSpcReduction="20000"/>
          </a:bodyPr>
          <a:lstStyle/>
          <a:p>
            <a:pPr marL="0" indent="0" algn="just">
              <a:buNone/>
            </a:pPr>
            <a:r>
              <a:rPr lang="vi-VN" dirty="0">
                <a:latin typeface="Calibri" panose="020F0502020204030204" pitchFamily="34" charset="0"/>
              </a:rPr>
              <a:t> </a:t>
            </a:r>
            <a:r>
              <a:rPr lang="vi-VN" b="1" dirty="0">
                <a:latin typeface="Calibri" panose="020F0502020204030204" pitchFamily="34" charset="0"/>
              </a:rPr>
              <a:t>ĐỌC</a:t>
            </a:r>
            <a:endParaRPr lang="vi-VN" b="1" dirty="0">
              <a:latin typeface="Calibri" panose="020F0502020204030204" pitchFamily="34" charset="0"/>
            </a:endParaRPr>
          </a:p>
          <a:p>
            <a:pPr marL="0" indent="0" algn="just">
              <a:buNone/>
            </a:pPr>
            <a:r>
              <a:rPr lang="vi-VN" dirty="0">
                <a:latin typeface="Calibri" panose="020F0502020204030204" pitchFamily="34" charset="0"/>
              </a:rPr>
              <a:t>ĐỌC HIỂU</a:t>
            </a:r>
            <a:endParaRPr lang="vi-VN" dirty="0">
              <a:latin typeface="Calibri" panose="020F0502020204030204" pitchFamily="34" charset="0"/>
            </a:endParaRPr>
          </a:p>
          <a:p>
            <a:pPr marL="0" indent="0" algn="just">
              <a:buNone/>
            </a:pPr>
            <a:r>
              <a:rPr lang="vi-VN" dirty="0">
                <a:latin typeface="Calibri" panose="020F0502020204030204" pitchFamily="34" charset="0"/>
              </a:rPr>
              <a:t> </a:t>
            </a:r>
            <a:r>
              <a:rPr lang="vi-VN" b="1" dirty="0">
                <a:latin typeface="Calibri" panose="020F0502020204030204" pitchFamily="34" charset="0"/>
              </a:rPr>
              <a:t>Văn bản văn học</a:t>
            </a:r>
            <a:endParaRPr lang="vi-VN" b="1" dirty="0">
              <a:latin typeface="Calibri" panose="020F0502020204030204" pitchFamily="34" charset="0"/>
            </a:endParaRPr>
          </a:p>
          <a:p>
            <a:pPr marL="0" indent="0" algn="just">
              <a:buNone/>
            </a:pPr>
            <a:r>
              <a:rPr lang="vi-VN" dirty="0">
                <a:latin typeface="Calibri" panose="020F0502020204030204" pitchFamily="34" charset="0"/>
              </a:rPr>
              <a:t> </a:t>
            </a:r>
            <a:r>
              <a:rPr lang="vi-VN" i="1" dirty="0">
                <a:latin typeface="Calibri" panose="020F0502020204030204" pitchFamily="34" charset="0"/>
              </a:rPr>
              <a:t>Đọc hiểu nội dung</a:t>
            </a:r>
            <a:endParaRPr lang="vi-VN" i="1" dirty="0">
              <a:latin typeface="Calibri" panose="020F0502020204030204" pitchFamily="34" charset="0"/>
            </a:endParaRPr>
          </a:p>
          <a:p>
            <a:pPr marL="0" indent="0" algn="just">
              <a:buNone/>
            </a:pPr>
            <a:r>
              <a:rPr lang="vi-VN" dirty="0">
                <a:latin typeface="Calibri" panose="020F0502020204030204" pitchFamily="34" charset="0"/>
              </a:rPr>
              <a:t> - Hỏi và trả lời được những câu hỏi đơn giản liên quan đến </a:t>
            </a:r>
            <a:r>
              <a:rPr lang="vi-VN" b="1" dirty="0">
                <a:solidFill>
                  <a:srgbClr val="C00000"/>
                </a:solidFill>
                <a:latin typeface="Calibri" panose="020F0502020204030204" pitchFamily="34" charset="0"/>
              </a:rPr>
              <a:t>các chi tiết được thể hiện tường minh</a:t>
            </a:r>
            <a:r>
              <a:rPr lang="vi-VN" dirty="0">
                <a:solidFill>
                  <a:srgbClr val="C00000"/>
                </a:solidFill>
                <a:latin typeface="Calibri" panose="020F0502020204030204" pitchFamily="34" charset="0"/>
              </a:rPr>
              <a:t>.</a:t>
            </a:r>
            <a:endParaRPr lang="vi-VN" dirty="0">
              <a:solidFill>
                <a:srgbClr val="C00000"/>
              </a:solidFill>
              <a:latin typeface="Calibri" panose="020F0502020204030204" pitchFamily="34" charset="0"/>
            </a:endParaRPr>
          </a:p>
          <a:p>
            <a:pPr marL="0" indent="0" algn="just">
              <a:buNone/>
            </a:pPr>
            <a:r>
              <a:rPr lang="vi-VN" dirty="0">
                <a:latin typeface="Calibri" panose="020F0502020204030204" pitchFamily="34" charset="0"/>
              </a:rPr>
              <a:t> - Trả lời được các câu hỏi đơn giản về </a:t>
            </a:r>
            <a:r>
              <a:rPr lang="vi-VN" b="1" dirty="0">
                <a:solidFill>
                  <a:srgbClr val="C00000"/>
                </a:solidFill>
                <a:latin typeface="Calibri" panose="020F0502020204030204" pitchFamily="34" charset="0"/>
              </a:rPr>
              <a:t>nội dung cơ bản của văn bản </a:t>
            </a:r>
            <a:r>
              <a:rPr lang="vi-VN" dirty="0">
                <a:latin typeface="Calibri" panose="020F0502020204030204" pitchFamily="34" charset="0"/>
              </a:rPr>
              <a:t>dựa vào gợi ý, hỗ trợ.</a:t>
            </a:r>
            <a:endParaRPr lang="vi-VN" dirty="0">
              <a:latin typeface="Calibri" panose="020F0502020204030204" pitchFamily="34" charset="0"/>
            </a:endParaRPr>
          </a:p>
          <a:p>
            <a:pPr marL="0" indent="0" algn="just">
              <a:buNone/>
            </a:pPr>
            <a:r>
              <a:rPr lang="vi-VN" dirty="0">
                <a:latin typeface="Calibri" panose="020F0502020204030204" pitchFamily="34" charset="0"/>
              </a:rPr>
              <a:t> </a:t>
            </a:r>
            <a:r>
              <a:rPr lang="vi-VN" i="1" dirty="0">
                <a:latin typeface="Calibri" panose="020F0502020204030204" pitchFamily="34" charset="0"/>
              </a:rPr>
              <a:t>Đọc hiểu hình thức</a:t>
            </a:r>
            <a:endParaRPr lang="vi-VN" i="1" dirty="0">
              <a:latin typeface="Calibri" panose="020F0502020204030204" pitchFamily="34" charset="0"/>
            </a:endParaRPr>
          </a:p>
          <a:p>
            <a:pPr marL="0" indent="0" algn="just">
              <a:buNone/>
            </a:pPr>
            <a:r>
              <a:rPr lang="vi-VN" dirty="0">
                <a:latin typeface="Calibri" panose="020F0502020204030204" pitchFamily="34" charset="0"/>
              </a:rPr>
              <a:t> - Nhận biết được </a:t>
            </a:r>
            <a:r>
              <a:rPr lang="vi-VN" b="1" dirty="0">
                <a:solidFill>
                  <a:srgbClr val="C00000"/>
                </a:solidFill>
                <a:latin typeface="Calibri" panose="020F0502020204030204" pitchFamily="34" charset="0"/>
              </a:rPr>
              <a:t>hình dáng, hành động của nhân vật </a:t>
            </a:r>
            <a:r>
              <a:rPr lang="vi-VN" dirty="0">
                <a:latin typeface="Calibri" panose="020F0502020204030204" pitchFamily="34" charset="0"/>
              </a:rPr>
              <a:t>thể hiện qua một số từ ngữ trong câu chuyện dựa vào gợi ý của giáo viên.</a:t>
            </a:r>
            <a:endParaRPr lang="vi-VN" dirty="0">
              <a:latin typeface="Calibri" panose="020F0502020204030204" pitchFamily="34" charset="0"/>
            </a:endParaRPr>
          </a:p>
          <a:p>
            <a:pPr marL="0" indent="0" algn="just">
              <a:buNone/>
            </a:pPr>
            <a:r>
              <a:rPr lang="vi-VN" dirty="0">
                <a:latin typeface="Calibri" panose="020F0502020204030204" pitchFamily="34" charset="0"/>
              </a:rPr>
              <a:t> - Nhận biết được </a:t>
            </a:r>
            <a:r>
              <a:rPr lang="vi-VN" b="1" dirty="0">
                <a:solidFill>
                  <a:srgbClr val="C00000"/>
                </a:solidFill>
                <a:latin typeface="Calibri" panose="020F0502020204030204" pitchFamily="34" charset="0"/>
              </a:rPr>
              <a:t>lời nhân vật </a:t>
            </a:r>
            <a:r>
              <a:rPr lang="vi-VN" dirty="0">
                <a:latin typeface="Calibri" panose="020F0502020204030204" pitchFamily="34" charset="0"/>
              </a:rPr>
              <a:t>trong truyện dựa vào gợi ý của giáo viên.</a:t>
            </a:r>
            <a:endParaRPr lang="vi-VN" dirty="0">
              <a:latin typeface="Calibri" panose="020F0502020204030204" pitchFamily="34" charset="0"/>
            </a:endParaRPr>
          </a:p>
          <a:p>
            <a:pPr marL="0" indent="0" algn="just">
              <a:buNone/>
            </a:pPr>
            <a:r>
              <a:rPr lang="vi-VN" dirty="0">
                <a:latin typeface="Calibri" panose="020F0502020204030204" pitchFamily="34" charset="0"/>
              </a:rPr>
              <a:t> </a:t>
            </a:r>
            <a:r>
              <a:rPr lang="vi-VN" i="1" dirty="0">
                <a:latin typeface="Calibri" panose="020F0502020204030204" pitchFamily="34" charset="0"/>
              </a:rPr>
              <a:t>Liên hệ, so sánh, kết nối</a:t>
            </a:r>
            <a:endParaRPr lang="vi-VN" i="1" dirty="0">
              <a:latin typeface="Calibri" panose="020F0502020204030204" pitchFamily="34" charset="0"/>
            </a:endParaRPr>
          </a:p>
          <a:p>
            <a:pPr marL="0" indent="0" algn="just">
              <a:buNone/>
            </a:pPr>
            <a:r>
              <a:rPr lang="vi-VN" dirty="0">
                <a:latin typeface="Calibri" panose="020F0502020204030204" pitchFamily="34" charset="0"/>
              </a:rPr>
              <a:t> - Nêu được </a:t>
            </a:r>
            <a:r>
              <a:rPr lang="vi-VN" b="1" dirty="0">
                <a:solidFill>
                  <a:srgbClr val="C00000"/>
                </a:solidFill>
                <a:latin typeface="Calibri" panose="020F0502020204030204" pitchFamily="34" charset="0"/>
              </a:rPr>
              <a:t>nhân vật yêu thích nhất </a:t>
            </a:r>
            <a:r>
              <a:rPr lang="vi-VN" dirty="0">
                <a:latin typeface="Calibri" panose="020F0502020204030204" pitchFamily="34" charset="0"/>
              </a:rPr>
              <a:t>và bước đầu biết </a:t>
            </a:r>
            <a:r>
              <a:rPr lang="vi-VN" b="1" dirty="0">
                <a:solidFill>
                  <a:srgbClr val="C00000"/>
                </a:solidFill>
                <a:latin typeface="Calibri" panose="020F0502020204030204" pitchFamily="34" charset="0"/>
              </a:rPr>
              <a:t>giải thích vì sao</a:t>
            </a:r>
            <a:r>
              <a:rPr lang="vi-VN" dirty="0">
                <a:latin typeface="Calibri" panose="020F0502020204030204" pitchFamily="34" charset="0"/>
              </a:rPr>
              <a:t>.</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24840"/>
            <a:ext cx="10515600" cy="5552123"/>
          </a:xfrm>
        </p:spPr>
        <p:txBody>
          <a:bodyPr>
            <a:normAutofit/>
          </a:bodyPr>
          <a:lstStyle/>
          <a:p>
            <a:pPr marL="0" indent="0">
              <a:buNone/>
            </a:pPr>
            <a:r>
              <a:rPr lang="vi-VN" b="1" dirty="0">
                <a:latin typeface="Calibri" panose="020F0502020204030204" pitchFamily="34" charset="0"/>
              </a:rPr>
              <a:t> ĐỌC</a:t>
            </a:r>
            <a:endParaRPr lang="vi-VN" b="1" dirty="0">
              <a:latin typeface="Calibri" panose="020F0502020204030204" pitchFamily="34" charset="0"/>
            </a:endParaRPr>
          </a:p>
          <a:p>
            <a:pPr marL="0" indent="0">
              <a:buNone/>
            </a:pPr>
            <a:r>
              <a:rPr lang="vi-VN" dirty="0">
                <a:latin typeface="Calibri" panose="020F0502020204030204" pitchFamily="34" charset="0"/>
              </a:rPr>
              <a:t>ĐỌC HIỂU</a:t>
            </a:r>
            <a:endParaRPr lang="vi-VN" dirty="0">
              <a:latin typeface="Calibri" panose="020F0502020204030204" pitchFamily="34" charset="0"/>
            </a:endParaRPr>
          </a:p>
          <a:p>
            <a:pPr marL="0" indent="0">
              <a:buNone/>
            </a:pPr>
            <a:r>
              <a:rPr lang="vi-VN" b="1" dirty="0">
                <a:latin typeface="Calibri" panose="020F0502020204030204" pitchFamily="34" charset="0"/>
              </a:rPr>
              <a:t>Văn bản thông tin</a:t>
            </a:r>
            <a:endParaRPr lang="vi-VN" b="1" dirty="0">
              <a:latin typeface="Calibri" panose="020F0502020204030204" pitchFamily="34" charset="0"/>
            </a:endParaRPr>
          </a:p>
          <a:p>
            <a:pPr marL="0" indent="0">
              <a:buNone/>
            </a:pPr>
            <a:r>
              <a:rPr lang="vi-VN" dirty="0">
                <a:latin typeface="Calibri" panose="020F0502020204030204" pitchFamily="34" charset="0"/>
              </a:rPr>
              <a:t> </a:t>
            </a:r>
            <a:r>
              <a:rPr lang="vi-VN" i="1" dirty="0">
                <a:latin typeface="Calibri" panose="020F0502020204030204" pitchFamily="34" charset="0"/>
              </a:rPr>
              <a:t>Đọc hiểu nội dung</a:t>
            </a:r>
            <a:endParaRPr lang="vi-VN" i="1" dirty="0">
              <a:latin typeface="Calibri" panose="020F0502020204030204" pitchFamily="34" charset="0"/>
            </a:endParaRPr>
          </a:p>
          <a:p>
            <a:pPr marL="0" indent="0">
              <a:buNone/>
            </a:pPr>
            <a:r>
              <a:rPr lang="vi-VN" dirty="0">
                <a:latin typeface="Calibri" panose="020F0502020204030204" pitchFamily="34" charset="0"/>
              </a:rPr>
              <a:t> - Hỏi và trả lời được những câu hỏi đơn giản về </a:t>
            </a:r>
            <a:r>
              <a:rPr lang="vi-VN" b="1" dirty="0">
                <a:solidFill>
                  <a:srgbClr val="C00000"/>
                </a:solidFill>
                <a:latin typeface="Calibri" panose="020F0502020204030204" pitchFamily="34" charset="0"/>
              </a:rPr>
              <a:t>các chi tiết nổi bật</a:t>
            </a:r>
            <a:r>
              <a:rPr lang="vi-VN" dirty="0">
                <a:solidFill>
                  <a:srgbClr val="C00000"/>
                </a:solidFill>
                <a:latin typeface="Calibri" panose="020F0502020204030204" pitchFamily="34" charset="0"/>
              </a:rPr>
              <a:t> </a:t>
            </a:r>
            <a:r>
              <a:rPr lang="vi-VN" dirty="0">
                <a:latin typeface="Calibri" panose="020F0502020204030204" pitchFamily="34" charset="0"/>
              </a:rPr>
              <a:t>trong văn bản.</a:t>
            </a:r>
            <a:endParaRPr lang="vi-VN" dirty="0">
              <a:latin typeface="Calibri" panose="020F0502020204030204" pitchFamily="34" charset="0"/>
            </a:endParaRPr>
          </a:p>
          <a:p>
            <a:pPr marL="0" indent="0">
              <a:buNone/>
            </a:pPr>
            <a:r>
              <a:rPr lang="vi-VN" dirty="0">
                <a:latin typeface="Calibri" panose="020F0502020204030204" pitchFamily="34" charset="0"/>
              </a:rPr>
              <a:t> - Trả lời được câu hỏi: “</a:t>
            </a:r>
            <a:r>
              <a:rPr lang="vi-VN" b="1" dirty="0">
                <a:solidFill>
                  <a:srgbClr val="C00000"/>
                </a:solidFill>
                <a:latin typeface="Calibri" panose="020F0502020204030204" pitchFamily="34" charset="0"/>
              </a:rPr>
              <a:t>Văn bản này viết về điều gì?</a:t>
            </a:r>
            <a:r>
              <a:rPr lang="vi-VN" dirty="0">
                <a:latin typeface="Calibri" panose="020F0502020204030204" pitchFamily="34" charset="0"/>
              </a:rPr>
              <a:t>” với sự gợi ý, hỗ trợ của giáo viên.</a:t>
            </a:r>
            <a:endParaRPr lang="vi-VN" dirty="0">
              <a:latin typeface="Calibri" panose="020F0502020204030204" pitchFamily="34" charset="0"/>
            </a:endParaRPr>
          </a:p>
          <a:p>
            <a:pPr marL="0" indent="0">
              <a:buNone/>
            </a:pPr>
            <a:r>
              <a:rPr lang="vi-VN" dirty="0">
                <a:latin typeface="Calibri" panose="020F0502020204030204" pitchFamily="34" charset="0"/>
              </a:rPr>
              <a:t> </a:t>
            </a:r>
            <a:r>
              <a:rPr lang="vi-VN" i="1" dirty="0">
                <a:latin typeface="Calibri" panose="020F0502020204030204" pitchFamily="34" charset="0"/>
              </a:rPr>
              <a:t>Đọc hiểu hình thức</a:t>
            </a:r>
            <a:endParaRPr lang="vi-VN" i="1" dirty="0">
              <a:latin typeface="Calibri" panose="020F0502020204030204" pitchFamily="34" charset="0"/>
            </a:endParaRPr>
          </a:p>
          <a:p>
            <a:pPr marL="0" indent="0">
              <a:buNone/>
            </a:pPr>
            <a:r>
              <a:rPr lang="vi-VN" dirty="0">
                <a:latin typeface="Calibri" panose="020F0502020204030204" pitchFamily="34" charset="0"/>
              </a:rPr>
              <a:t> - Nhận biết được </a:t>
            </a:r>
            <a:r>
              <a:rPr lang="vi-VN" b="1" dirty="0">
                <a:solidFill>
                  <a:srgbClr val="C00000"/>
                </a:solidFill>
                <a:latin typeface="Calibri" panose="020F0502020204030204" pitchFamily="34" charset="0"/>
              </a:rPr>
              <a:t>trình tự của các sự việc </a:t>
            </a:r>
            <a:r>
              <a:rPr lang="vi-VN" dirty="0">
                <a:latin typeface="Calibri" panose="020F0502020204030204" pitchFamily="34" charset="0"/>
              </a:rPr>
              <a:t>trong văn bản.</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46760"/>
            <a:ext cx="10515600" cy="5430203"/>
          </a:xfrm>
        </p:spPr>
        <p:txBody>
          <a:bodyPr>
            <a:normAutofit/>
          </a:bodyPr>
          <a:lstStyle/>
          <a:p>
            <a:pPr marL="0" indent="0">
              <a:buNone/>
            </a:pPr>
            <a:r>
              <a:rPr lang="vi-VN" b="1" dirty="0">
                <a:latin typeface="Calibri" panose="020F0502020204030204" pitchFamily="34" charset="0"/>
              </a:rPr>
              <a:t> VIẾT</a:t>
            </a:r>
            <a:endParaRPr lang="vi-VN" b="1" dirty="0">
              <a:latin typeface="Calibri" panose="020F0502020204030204" pitchFamily="34" charset="0"/>
            </a:endParaRPr>
          </a:p>
          <a:p>
            <a:pPr marL="0" indent="0" algn="just">
              <a:buNone/>
            </a:pPr>
            <a:r>
              <a:rPr lang="vi-VN" dirty="0">
                <a:latin typeface="Calibri" panose="020F0502020204030204" pitchFamily="34" charset="0"/>
              </a:rPr>
              <a:t> KĨ THUẬT VIẾT</a:t>
            </a:r>
            <a:endParaRPr lang="vi-VN" dirty="0">
              <a:latin typeface="Calibri" panose="020F0502020204030204" pitchFamily="34" charset="0"/>
            </a:endParaRPr>
          </a:p>
          <a:p>
            <a:pPr marL="0" indent="0" algn="just">
              <a:buNone/>
            </a:pPr>
            <a:r>
              <a:rPr lang="vi-VN" dirty="0">
                <a:latin typeface="Calibri" panose="020F0502020204030204" pitchFamily="34" charset="0"/>
              </a:rPr>
              <a:t> - Biết ngồi viết đúng tư thế: ngồi thẳng lưng; hai chân đặt vuông góc với mặt đất; một tay úp đặt lên góc vở, một tay cầm bút; không tì ngực vào mép bàn; khoảng cách giữa mắt và vở khoảng </a:t>
            </a:r>
            <a:r>
              <a:rPr lang="vi-VN" b="1" dirty="0">
                <a:solidFill>
                  <a:srgbClr val="C00000"/>
                </a:solidFill>
                <a:latin typeface="Calibri" panose="020F0502020204030204" pitchFamily="34" charset="0"/>
              </a:rPr>
              <a:t>25cm</a:t>
            </a:r>
            <a:r>
              <a:rPr lang="vi-VN" dirty="0">
                <a:latin typeface="Calibri" panose="020F0502020204030204" pitchFamily="34" charset="0"/>
              </a:rPr>
              <a:t>; cầm bút bằng ba ngón tay (ngón cái, ngón trỏ, ngón giữa).</a:t>
            </a:r>
            <a:endParaRPr lang="vi-VN" dirty="0">
              <a:latin typeface="Calibri" panose="020F0502020204030204" pitchFamily="34" charset="0"/>
            </a:endParaRPr>
          </a:p>
          <a:p>
            <a:pPr marL="0" indent="0" algn="just">
              <a:buNone/>
            </a:pPr>
            <a:r>
              <a:rPr lang="vi-VN" dirty="0">
                <a:latin typeface="Calibri" panose="020F0502020204030204" pitchFamily="34" charset="0"/>
              </a:rPr>
              <a:t> - </a:t>
            </a:r>
            <a:r>
              <a:rPr lang="vi-VN" b="1" dirty="0">
                <a:solidFill>
                  <a:srgbClr val="C00000"/>
                </a:solidFill>
                <a:latin typeface="Calibri" panose="020F0502020204030204" pitchFamily="34" charset="0"/>
              </a:rPr>
              <a:t>Viết đúng </a:t>
            </a:r>
            <a:r>
              <a:rPr lang="vi-VN" dirty="0">
                <a:latin typeface="Calibri" panose="020F0502020204030204" pitchFamily="34" charset="0"/>
              </a:rPr>
              <a:t>chữ viết thường, chữ số (từ 0 đến 9); </a:t>
            </a:r>
            <a:r>
              <a:rPr lang="vi-VN" b="1" dirty="0">
                <a:solidFill>
                  <a:srgbClr val="C00000"/>
                </a:solidFill>
                <a:latin typeface="Calibri" panose="020F0502020204030204" pitchFamily="34" charset="0"/>
              </a:rPr>
              <a:t>biết viết </a:t>
            </a:r>
            <a:r>
              <a:rPr lang="vi-VN" dirty="0">
                <a:latin typeface="Calibri" panose="020F0502020204030204" pitchFamily="34" charset="0"/>
              </a:rPr>
              <a:t>chữ hoa.</a:t>
            </a:r>
            <a:endParaRPr lang="vi-VN" dirty="0">
              <a:latin typeface="Calibri" panose="020F0502020204030204" pitchFamily="34" charset="0"/>
            </a:endParaRPr>
          </a:p>
          <a:p>
            <a:pPr marL="0" indent="0" algn="just">
              <a:buNone/>
            </a:pPr>
            <a:r>
              <a:rPr lang="vi-VN" dirty="0">
                <a:latin typeface="Calibri" panose="020F0502020204030204" pitchFamily="34" charset="0"/>
              </a:rPr>
              <a:t> - Đặt </a:t>
            </a:r>
            <a:r>
              <a:rPr lang="vi-VN" b="1" dirty="0">
                <a:solidFill>
                  <a:srgbClr val="C00000"/>
                </a:solidFill>
                <a:latin typeface="Calibri" panose="020F0502020204030204" pitchFamily="34" charset="0"/>
              </a:rPr>
              <a:t>dấu thanh </a:t>
            </a:r>
            <a:r>
              <a:rPr lang="vi-VN" dirty="0">
                <a:latin typeface="Calibri" panose="020F0502020204030204" pitchFamily="34" charset="0"/>
              </a:rPr>
              <a:t>đúng vị trí. Viết đúng quy tắc các tiếng mở đầu bằng các chữ </a:t>
            </a:r>
            <a:r>
              <a:rPr lang="vi-VN" b="1" dirty="0">
                <a:solidFill>
                  <a:srgbClr val="C00000"/>
                </a:solidFill>
                <a:latin typeface="Calibri" panose="020F0502020204030204" pitchFamily="34" charset="0"/>
              </a:rPr>
              <a:t>c, k, g, gh, ng, ngh</a:t>
            </a:r>
            <a:r>
              <a:rPr lang="vi-VN" dirty="0">
                <a:latin typeface="Calibri" panose="020F0502020204030204" pitchFamily="34" charset="0"/>
              </a:rPr>
              <a:t>.</a:t>
            </a:r>
            <a:endParaRPr lang="vi-VN" dirty="0">
              <a:latin typeface="Calibri" panose="020F0502020204030204" pitchFamily="34" charset="0"/>
            </a:endParaRPr>
          </a:p>
          <a:p>
            <a:pPr marL="0" indent="0" algn="just">
              <a:buNone/>
            </a:pPr>
            <a:r>
              <a:rPr lang="vi-VN" dirty="0">
                <a:latin typeface="Calibri" panose="020F0502020204030204" pitchFamily="34" charset="0"/>
              </a:rPr>
              <a:t> - Viết đúng chính tả đoạn thơ, đoạn văn có độ dài khoảng </a:t>
            </a:r>
            <a:r>
              <a:rPr lang="vi-VN" b="1" dirty="0">
                <a:solidFill>
                  <a:srgbClr val="C00000"/>
                </a:solidFill>
                <a:latin typeface="Calibri" panose="020F0502020204030204" pitchFamily="34" charset="0"/>
              </a:rPr>
              <a:t>30 - 35 chữ </a:t>
            </a:r>
            <a:r>
              <a:rPr lang="vi-VN" dirty="0">
                <a:latin typeface="Calibri" panose="020F0502020204030204" pitchFamily="34" charset="0"/>
              </a:rPr>
              <a:t>theo các hình thức </a:t>
            </a:r>
            <a:r>
              <a:rPr lang="vi-VN" b="1" dirty="0">
                <a:solidFill>
                  <a:srgbClr val="C00000"/>
                </a:solidFill>
                <a:latin typeface="Calibri" panose="020F0502020204030204" pitchFamily="34" charset="0"/>
              </a:rPr>
              <a:t>nhìn - viết (tập chép), nghe - viết</a:t>
            </a:r>
            <a:r>
              <a:rPr lang="vi-VN" dirty="0">
                <a:latin typeface="Calibri" panose="020F0502020204030204" pitchFamily="34" charset="0"/>
              </a:rPr>
              <a:t>. </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46760"/>
            <a:ext cx="10515600" cy="5430203"/>
          </a:xfrm>
        </p:spPr>
        <p:txBody>
          <a:bodyPr>
            <a:normAutofit/>
          </a:bodyPr>
          <a:lstStyle/>
          <a:p>
            <a:pPr marL="0" indent="0">
              <a:buNone/>
            </a:pPr>
            <a:r>
              <a:rPr lang="vi-VN" b="1" dirty="0">
                <a:latin typeface="Calibri" panose="020F0502020204030204" pitchFamily="34" charset="0"/>
              </a:rPr>
              <a:t> VIẾT</a:t>
            </a:r>
            <a:endParaRPr lang="vi-VN" b="1" dirty="0">
              <a:latin typeface="Calibri" panose="020F0502020204030204" pitchFamily="34" charset="0"/>
            </a:endParaRPr>
          </a:p>
          <a:p>
            <a:pPr marL="0" indent="0">
              <a:buNone/>
            </a:pPr>
            <a:r>
              <a:rPr lang="vi-VN" dirty="0">
                <a:latin typeface="Calibri" panose="020F0502020204030204" pitchFamily="34" charset="0"/>
              </a:rPr>
              <a:t>VIẾT CÂU, ĐOẠN VĂN NGẮN</a:t>
            </a:r>
            <a:endParaRPr lang="vi-VN" dirty="0">
              <a:latin typeface="Calibri" panose="020F0502020204030204" pitchFamily="34" charset="0"/>
            </a:endParaRPr>
          </a:p>
          <a:p>
            <a:pPr marL="0" indent="0">
              <a:buNone/>
            </a:pPr>
            <a:r>
              <a:rPr lang="vi-VN" dirty="0">
                <a:latin typeface="Calibri" panose="020F0502020204030204" pitchFamily="34" charset="0"/>
              </a:rPr>
              <a:t> </a:t>
            </a:r>
            <a:r>
              <a:rPr lang="vi-VN" i="1" dirty="0">
                <a:latin typeface="Calibri" panose="020F0502020204030204" pitchFamily="34" charset="0"/>
              </a:rPr>
              <a:t>Quy trình viết</a:t>
            </a:r>
            <a:endParaRPr lang="vi-VN" i="1" dirty="0">
              <a:latin typeface="Calibri" panose="020F0502020204030204" pitchFamily="34" charset="0"/>
            </a:endParaRPr>
          </a:p>
          <a:p>
            <a:pPr marL="0" indent="0">
              <a:buNone/>
            </a:pPr>
            <a:r>
              <a:rPr lang="vi-VN" dirty="0">
                <a:latin typeface="Calibri" panose="020F0502020204030204" pitchFamily="34" charset="0"/>
              </a:rPr>
              <a:t> Bước đầu trả lời được những câu hỏi như: </a:t>
            </a:r>
            <a:r>
              <a:rPr lang="vi-VN" b="1" dirty="0">
                <a:solidFill>
                  <a:srgbClr val="C00000"/>
                </a:solidFill>
                <a:latin typeface="Calibri" panose="020F0502020204030204" pitchFamily="34" charset="0"/>
              </a:rPr>
              <a:t>Viết về ai? Viết về cái gì, việc gì?</a:t>
            </a:r>
            <a:endParaRPr lang="vi-VN" b="1" dirty="0">
              <a:solidFill>
                <a:srgbClr val="C00000"/>
              </a:solidFill>
              <a:latin typeface="Calibri" panose="020F0502020204030204" pitchFamily="34" charset="0"/>
            </a:endParaRPr>
          </a:p>
          <a:p>
            <a:pPr marL="0" indent="0">
              <a:buNone/>
            </a:pPr>
            <a:r>
              <a:rPr lang="vi-VN" dirty="0">
                <a:latin typeface="Calibri" panose="020F0502020204030204" pitchFamily="34" charset="0"/>
              </a:rPr>
              <a:t> </a:t>
            </a:r>
            <a:r>
              <a:rPr lang="vi-VN" i="1" dirty="0">
                <a:latin typeface="Calibri" panose="020F0502020204030204" pitchFamily="34" charset="0"/>
              </a:rPr>
              <a:t>Thực hành viết</a:t>
            </a:r>
            <a:endParaRPr lang="vi-VN" i="1" dirty="0">
              <a:latin typeface="Calibri" panose="020F0502020204030204" pitchFamily="34" charset="0"/>
            </a:endParaRPr>
          </a:p>
          <a:p>
            <a:pPr marL="0" indent="0">
              <a:buNone/>
            </a:pPr>
            <a:r>
              <a:rPr lang="vi-VN" dirty="0">
                <a:latin typeface="Calibri" panose="020F0502020204030204" pitchFamily="34" charset="0"/>
              </a:rPr>
              <a:t> - </a:t>
            </a:r>
            <a:r>
              <a:rPr lang="vi-VN" b="1" dirty="0">
                <a:solidFill>
                  <a:srgbClr val="C00000"/>
                </a:solidFill>
                <a:latin typeface="Calibri" panose="020F0502020204030204" pitchFamily="34" charset="0"/>
              </a:rPr>
              <a:t>Điền được </a:t>
            </a:r>
            <a:r>
              <a:rPr lang="vi-VN" dirty="0">
                <a:latin typeface="Calibri" panose="020F0502020204030204" pitchFamily="34" charset="0"/>
              </a:rPr>
              <a:t>phần thông tin còn trống, </a:t>
            </a:r>
            <a:r>
              <a:rPr lang="vi-VN" b="1" dirty="0">
                <a:solidFill>
                  <a:srgbClr val="FF0000"/>
                </a:solidFill>
                <a:latin typeface="Calibri" panose="020F0502020204030204" pitchFamily="34" charset="0"/>
              </a:rPr>
              <a:t>viết được câu trả lời </a:t>
            </a:r>
            <a:r>
              <a:rPr lang="vi-VN" dirty="0">
                <a:latin typeface="Calibri" panose="020F0502020204030204" pitchFamily="34" charset="0"/>
              </a:rPr>
              <a:t>phù hợp với nội dung </a:t>
            </a:r>
            <a:r>
              <a:rPr lang="vi-VN" b="1" dirty="0">
                <a:solidFill>
                  <a:srgbClr val="FF0000"/>
                </a:solidFill>
                <a:latin typeface="Calibri" panose="020F0502020204030204" pitchFamily="34" charset="0"/>
              </a:rPr>
              <a:t>câu chuyện </a:t>
            </a:r>
            <a:r>
              <a:rPr lang="vi-VN" dirty="0">
                <a:latin typeface="Calibri" panose="020F0502020204030204" pitchFamily="34" charset="0"/>
              </a:rPr>
              <a:t>đã đọc hoặc đã nghe.</a:t>
            </a:r>
            <a:endParaRPr lang="vi-VN" dirty="0">
              <a:latin typeface="Calibri" panose="020F0502020204030204" pitchFamily="34" charset="0"/>
            </a:endParaRPr>
          </a:p>
          <a:p>
            <a:pPr marL="0" indent="0">
              <a:buNone/>
            </a:pPr>
            <a:r>
              <a:rPr lang="vi-VN" dirty="0">
                <a:latin typeface="Calibri" panose="020F0502020204030204" pitchFamily="34" charset="0"/>
              </a:rPr>
              <a:t> - </a:t>
            </a:r>
            <a:r>
              <a:rPr lang="vi-VN" b="1" dirty="0">
                <a:solidFill>
                  <a:srgbClr val="C00000"/>
                </a:solidFill>
                <a:latin typeface="Calibri" panose="020F0502020204030204" pitchFamily="34" charset="0"/>
              </a:rPr>
              <a:t>Điền được </a:t>
            </a:r>
            <a:r>
              <a:rPr lang="vi-VN" dirty="0">
                <a:latin typeface="Calibri" panose="020F0502020204030204" pitchFamily="34" charset="0"/>
              </a:rPr>
              <a:t>phần thông tin còn trống, </a:t>
            </a:r>
            <a:r>
              <a:rPr lang="vi-VN" b="1" dirty="0">
                <a:solidFill>
                  <a:srgbClr val="C00000"/>
                </a:solidFill>
                <a:latin typeface="Calibri" panose="020F0502020204030204" pitchFamily="34" charset="0"/>
              </a:rPr>
              <a:t>viết câu trả lời hoặc viết lại câu đã nói</a:t>
            </a:r>
            <a:r>
              <a:rPr lang="vi-VN" dirty="0">
                <a:latin typeface="Calibri" panose="020F0502020204030204" pitchFamily="34" charset="0"/>
              </a:rPr>
              <a:t> để </a:t>
            </a:r>
            <a:r>
              <a:rPr lang="vi-VN" b="1" dirty="0">
                <a:solidFill>
                  <a:srgbClr val="C00000"/>
                </a:solidFill>
                <a:latin typeface="Calibri" panose="020F0502020204030204" pitchFamily="34" charset="0"/>
              </a:rPr>
              <a:t>giới thiệu bản thân </a:t>
            </a:r>
            <a:r>
              <a:rPr lang="vi-VN" dirty="0">
                <a:latin typeface="Calibri" panose="020F0502020204030204" pitchFamily="34" charset="0"/>
              </a:rPr>
              <a:t>dựa trên gợi ý.</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55320"/>
            <a:ext cx="10515600" cy="5521643"/>
          </a:xfrm>
        </p:spPr>
        <p:txBody>
          <a:bodyPr>
            <a:normAutofit/>
          </a:bodyPr>
          <a:lstStyle/>
          <a:p>
            <a:pPr marL="0" indent="0" algn="just">
              <a:lnSpc>
                <a:spcPct val="110000"/>
              </a:lnSpc>
              <a:buNone/>
            </a:pPr>
            <a:r>
              <a:rPr lang="vi-VN" b="1" dirty="0">
                <a:latin typeface="Calibri" panose="020F0502020204030204" pitchFamily="34" charset="0"/>
              </a:rPr>
              <a:t>NÓI VÀ NGHE</a:t>
            </a:r>
            <a:endParaRPr lang="vi-VN" b="1" dirty="0">
              <a:latin typeface="Calibri" panose="020F0502020204030204" pitchFamily="34" charset="0"/>
            </a:endParaRPr>
          </a:p>
          <a:p>
            <a:pPr marL="0" indent="0" algn="just">
              <a:lnSpc>
                <a:spcPct val="110000"/>
              </a:lnSpc>
              <a:buNone/>
            </a:pPr>
            <a:r>
              <a:rPr lang="vi-VN" dirty="0">
                <a:latin typeface="Calibri" panose="020F0502020204030204" pitchFamily="34" charset="0"/>
              </a:rPr>
              <a:t> NÓI</a:t>
            </a:r>
            <a:endParaRPr lang="vi-VN" dirty="0">
              <a:latin typeface="Calibri" panose="020F0502020204030204" pitchFamily="34" charset="0"/>
            </a:endParaRPr>
          </a:p>
          <a:p>
            <a:pPr marL="0" indent="0" algn="just">
              <a:lnSpc>
                <a:spcPct val="110000"/>
              </a:lnSpc>
              <a:buNone/>
            </a:pPr>
            <a:r>
              <a:rPr lang="vi-VN" dirty="0">
                <a:latin typeface="Calibri" panose="020F0502020204030204" pitchFamily="34" charset="0"/>
              </a:rPr>
              <a:t> - Nói </a:t>
            </a:r>
            <a:r>
              <a:rPr lang="vi-VN" b="1" dirty="0">
                <a:solidFill>
                  <a:srgbClr val="C00000"/>
                </a:solidFill>
                <a:latin typeface="Calibri" panose="020F0502020204030204" pitchFamily="34" charset="0"/>
              </a:rPr>
              <a:t>rõ ràng</a:t>
            </a:r>
            <a:r>
              <a:rPr lang="vi-VN" dirty="0">
                <a:latin typeface="Calibri" panose="020F0502020204030204" pitchFamily="34" charset="0"/>
              </a:rPr>
              <a:t>, nói </a:t>
            </a:r>
            <a:r>
              <a:rPr lang="vi-VN" b="1" dirty="0">
                <a:solidFill>
                  <a:srgbClr val="C00000"/>
                </a:solidFill>
                <a:latin typeface="Calibri" panose="020F0502020204030204" pitchFamily="34" charset="0"/>
              </a:rPr>
              <a:t>liền mạch cả câu</a:t>
            </a:r>
            <a:r>
              <a:rPr lang="vi-VN" dirty="0">
                <a:latin typeface="Calibri" panose="020F0502020204030204" pitchFamily="34" charset="0"/>
              </a:rPr>
              <a:t>. Có ý thức </a:t>
            </a:r>
            <a:r>
              <a:rPr lang="vi-VN" b="1" dirty="0">
                <a:solidFill>
                  <a:srgbClr val="C00000"/>
                </a:solidFill>
                <a:latin typeface="Calibri" panose="020F0502020204030204" pitchFamily="34" charset="0"/>
              </a:rPr>
              <a:t>khắc phục lỗi phát âm</a:t>
            </a:r>
            <a:r>
              <a:rPr lang="vi-VN" dirty="0">
                <a:solidFill>
                  <a:srgbClr val="C00000"/>
                </a:solidFill>
                <a:latin typeface="Calibri" panose="020F0502020204030204" pitchFamily="34" charset="0"/>
              </a:rPr>
              <a:t> </a:t>
            </a:r>
            <a:r>
              <a:rPr lang="vi-VN" dirty="0">
                <a:latin typeface="Calibri" panose="020F0502020204030204" pitchFamily="34" charset="0"/>
              </a:rPr>
              <a:t>(nếu có).</a:t>
            </a:r>
            <a:endParaRPr lang="vi-VN" dirty="0">
              <a:latin typeface="Calibri" panose="020F0502020204030204" pitchFamily="34" charset="0"/>
            </a:endParaRPr>
          </a:p>
          <a:p>
            <a:pPr marL="0" indent="0" algn="just">
              <a:lnSpc>
                <a:spcPct val="110000"/>
              </a:lnSpc>
              <a:buNone/>
            </a:pPr>
            <a:r>
              <a:rPr lang="vi-VN" dirty="0">
                <a:latin typeface="Calibri" panose="020F0502020204030204" pitchFamily="34" charset="0"/>
              </a:rPr>
              <a:t> - </a:t>
            </a:r>
            <a:r>
              <a:rPr lang="vi-VN" b="1" dirty="0">
                <a:solidFill>
                  <a:srgbClr val="C00000"/>
                </a:solidFill>
                <a:latin typeface="Calibri" panose="020F0502020204030204" pitchFamily="34" charset="0"/>
              </a:rPr>
              <a:t>Trả lời đúng vào nội dung </a:t>
            </a:r>
            <a:r>
              <a:rPr lang="vi-VN" dirty="0">
                <a:latin typeface="Calibri" panose="020F0502020204030204" pitchFamily="34" charset="0"/>
              </a:rPr>
              <a:t>câu hỏi.</a:t>
            </a:r>
            <a:endParaRPr lang="vi-VN" dirty="0">
              <a:latin typeface="Calibri" panose="020F0502020204030204" pitchFamily="34" charset="0"/>
            </a:endParaRPr>
          </a:p>
          <a:p>
            <a:pPr marL="0" indent="0" algn="just">
              <a:lnSpc>
                <a:spcPct val="110000"/>
              </a:lnSpc>
              <a:buNone/>
            </a:pPr>
            <a:r>
              <a:rPr lang="vi-VN" dirty="0">
                <a:latin typeface="Calibri" panose="020F0502020204030204" pitchFamily="34" charset="0"/>
              </a:rPr>
              <a:t> - </a:t>
            </a:r>
            <a:r>
              <a:rPr lang="vi-VN" b="1" dirty="0">
                <a:solidFill>
                  <a:srgbClr val="C00000"/>
                </a:solidFill>
                <a:latin typeface="Calibri" panose="020F0502020204030204" pitchFamily="34" charset="0"/>
              </a:rPr>
              <a:t>Nói và đáp </a:t>
            </a:r>
            <a:r>
              <a:rPr lang="vi-VN" dirty="0">
                <a:latin typeface="Calibri" panose="020F0502020204030204" pitchFamily="34" charset="0"/>
              </a:rPr>
              <a:t>lại được lời chào hỏi, xin phép, cảm ơn, xin lỗi, phù hợp với đối tượng người nghe.</a:t>
            </a:r>
            <a:endParaRPr lang="vi-VN" dirty="0">
              <a:latin typeface="Calibri" panose="020F0502020204030204" pitchFamily="34" charset="0"/>
            </a:endParaRPr>
          </a:p>
          <a:p>
            <a:pPr marL="0" indent="0" algn="just">
              <a:lnSpc>
                <a:spcPct val="110000"/>
              </a:lnSpc>
              <a:buNone/>
            </a:pPr>
            <a:r>
              <a:rPr lang="vi-VN" dirty="0">
                <a:latin typeface="Calibri" panose="020F0502020204030204" pitchFamily="34" charset="0"/>
              </a:rPr>
              <a:t> - Biết </a:t>
            </a:r>
            <a:r>
              <a:rPr lang="vi-VN" b="1" dirty="0">
                <a:solidFill>
                  <a:srgbClr val="C00000"/>
                </a:solidFill>
                <a:latin typeface="Calibri" panose="020F0502020204030204" pitchFamily="34" charset="0"/>
              </a:rPr>
              <a:t>giới thiệu ngắn </a:t>
            </a:r>
            <a:r>
              <a:rPr lang="vi-VN" dirty="0">
                <a:latin typeface="Calibri" panose="020F0502020204030204" pitchFamily="34" charset="0"/>
              </a:rPr>
              <a:t>về bản thân, gia đình, đồ vật yêu thích dựa trên gợi ý.</a:t>
            </a:r>
            <a:endParaRPr lang="vi-VN" dirty="0">
              <a:latin typeface="Calibri" panose="020F0502020204030204" pitchFamily="34" charset="0"/>
            </a:endParaRPr>
          </a:p>
          <a:p>
            <a:pPr marL="0" indent="0" algn="just">
              <a:lnSpc>
                <a:spcPct val="110000"/>
              </a:lnSpc>
              <a:buNone/>
            </a:pP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55320"/>
            <a:ext cx="10515600" cy="5521643"/>
          </a:xfrm>
        </p:spPr>
        <p:txBody>
          <a:bodyPr>
            <a:normAutofit fontScale="92500"/>
          </a:bodyPr>
          <a:lstStyle/>
          <a:p>
            <a:pPr marL="0" indent="0" algn="just">
              <a:lnSpc>
                <a:spcPct val="110000"/>
              </a:lnSpc>
              <a:buNone/>
            </a:pPr>
            <a:r>
              <a:rPr lang="vi-VN" b="1" dirty="0">
                <a:latin typeface="Calibri" panose="020F0502020204030204" pitchFamily="34" charset="0"/>
              </a:rPr>
              <a:t>NÓI VÀ NGHE</a:t>
            </a:r>
            <a:endParaRPr lang="vi-VN" b="1" dirty="0">
              <a:latin typeface="Calibri" panose="020F0502020204030204" pitchFamily="34" charset="0"/>
            </a:endParaRPr>
          </a:p>
          <a:p>
            <a:pPr marL="0" indent="0" algn="just">
              <a:lnSpc>
                <a:spcPct val="110000"/>
              </a:lnSpc>
              <a:buNone/>
            </a:pPr>
            <a:r>
              <a:rPr lang="vi-VN" dirty="0">
                <a:latin typeface="Calibri" panose="020F0502020204030204" pitchFamily="34" charset="0"/>
              </a:rPr>
              <a:t>NGHE</a:t>
            </a:r>
            <a:endParaRPr lang="vi-VN" dirty="0">
              <a:latin typeface="Calibri" panose="020F0502020204030204" pitchFamily="34" charset="0"/>
            </a:endParaRPr>
          </a:p>
          <a:p>
            <a:pPr marL="0" indent="0" algn="just">
              <a:lnSpc>
                <a:spcPct val="110000"/>
              </a:lnSpc>
              <a:buNone/>
            </a:pPr>
            <a:r>
              <a:rPr lang="vi-VN" dirty="0">
                <a:latin typeface="Calibri" panose="020F0502020204030204" pitchFamily="34" charset="0"/>
              </a:rPr>
              <a:t> - Có thói quen và thái độ </a:t>
            </a:r>
            <a:r>
              <a:rPr lang="vi-VN" b="1" dirty="0">
                <a:solidFill>
                  <a:srgbClr val="C00000"/>
                </a:solidFill>
                <a:latin typeface="Calibri" panose="020F0502020204030204" pitchFamily="34" charset="0"/>
              </a:rPr>
              <a:t>chú ý nghe </a:t>
            </a:r>
            <a:r>
              <a:rPr lang="vi-VN" dirty="0">
                <a:latin typeface="Calibri" panose="020F0502020204030204" pitchFamily="34" charset="0"/>
              </a:rPr>
              <a:t>người khác nói (nhìn vào người nói, có tư thế nghe phù hợp). Đặt một vài câu hỏi để </a:t>
            </a:r>
            <a:r>
              <a:rPr lang="vi-VN" b="1" dirty="0">
                <a:solidFill>
                  <a:srgbClr val="C00000"/>
                </a:solidFill>
                <a:latin typeface="Calibri" panose="020F0502020204030204" pitchFamily="34" charset="0"/>
              </a:rPr>
              <a:t>hỏi lại những điều chưa rõ</a:t>
            </a:r>
            <a:r>
              <a:rPr lang="vi-VN" dirty="0">
                <a:latin typeface="Calibri" panose="020F0502020204030204" pitchFamily="34" charset="0"/>
              </a:rPr>
              <a:t>.</a:t>
            </a:r>
            <a:endParaRPr lang="vi-VN" dirty="0">
              <a:latin typeface="Calibri" panose="020F0502020204030204" pitchFamily="34" charset="0"/>
            </a:endParaRPr>
          </a:p>
          <a:p>
            <a:pPr marL="0" indent="0" algn="just">
              <a:lnSpc>
                <a:spcPct val="110000"/>
              </a:lnSpc>
              <a:buNone/>
            </a:pPr>
            <a:r>
              <a:rPr lang="vi-VN" dirty="0">
                <a:latin typeface="Calibri" panose="020F0502020204030204" pitchFamily="34" charset="0"/>
              </a:rPr>
              <a:t> - </a:t>
            </a:r>
            <a:r>
              <a:rPr lang="vi-VN" b="1" dirty="0">
                <a:solidFill>
                  <a:srgbClr val="C00000"/>
                </a:solidFill>
                <a:latin typeface="Calibri" panose="020F0502020204030204" pitchFamily="34" charset="0"/>
              </a:rPr>
              <a:t>Nghe hiểu</a:t>
            </a:r>
            <a:r>
              <a:rPr lang="vi-VN" dirty="0">
                <a:solidFill>
                  <a:srgbClr val="C00000"/>
                </a:solidFill>
                <a:latin typeface="Calibri" panose="020F0502020204030204" pitchFamily="34" charset="0"/>
              </a:rPr>
              <a:t> </a:t>
            </a:r>
            <a:r>
              <a:rPr lang="vi-VN" dirty="0">
                <a:latin typeface="Calibri" panose="020F0502020204030204" pitchFamily="34" charset="0"/>
              </a:rPr>
              <a:t>các thông báo, hướng dẫn, yêu cầu, nội quy trong lớp học.</a:t>
            </a:r>
            <a:endParaRPr lang="vi-VN" dirty="0">
              <a:latin typeface="Calibri" panose="020F0502020204030204" pitchFamily="34" charset="0"/>
            </a:endParaRPr>
          </a:p>
          <a:p>
            <a:pPr marL="0" indent="0" algn="just">
              <a:lnSpc>
                <a:spcPct val="110000"/>
              </a:lnSpc>
              <a:buNone/>
            </a:pPr>
            <a:r>
              <a:rPr lang="vi-VN" dirty="0">
                <a:latin typeface="Calibri" panose="020F0502020204030204" pitchFamily="34" charset="0"/>
              </a:rPr>
              <a:t> - </a:t>
            </a:r>
            <a:r>
              <a:rPr lang="vi-VN" b="1" dirty="0">
                <a:solidFill>
                  <a:srgbClr val="C00000"/>
                </a:solidFill>
                <a:latin typeface="Calibri" panose="020F0502020204030204" pitchFamily="34" charset="0"/>
              </a:rPr>
              <a:t>Nghe</a:t>
            </a:r>
            <a:r>
              <a:rPr lang="vi-VN" dirty="0">
                <a:latin typeface="Calibri" panose="020F0502020204030204" pitchFamily="34" charset="0"/>
              </a:rPr>
              <a:t> một câu chuyện và </a:t>
            </a:r>
            <a:r>
              <a:rPr lang="vi-VN" b="1" dirty="0">
                <a:solidFill>
                  <a:srgbClr val="C00000"/>
                </a:solidFill>
                <a:latin typeface="Calibri" panose="020F0502020204030204" pitchFamily="34" charset="0"/>
              </a:rPr>
              <a:t>trả lời được các câu hỏi</a:t>
            </a:r>
            <a:r>
              <a:rPr lang="vi-VN" dirty="0">
                <a:latin typeface="Calibri" panose="020F0502020204030204" pitchFamily="34" charset="0"/>
              </a:rPr>
              <a:t>: Ai? Cái gì? Khi nào? Ở đâu?</a:t>
            </a:r>
            <a:endParaRPr lang="vi-VN" dirty="0">
              <a:latin typeface="Calibri" panose="020F0502020204030204" pitchFamily="34" charset="0"/>
            </a:endParaRPr>
          </a:p>
          <a:p>
            <a:pPr marL="0" indent="0" algn="just">
              <a:lnSpc>
                <a:spcPct val="110000"/>
              </a:lnSpc>
              <a:buNone/>
            </a:pPr>
            <a:r>
              <a:rPr lang="vi-VN" dirty="0">
                <a:latin typeface="Calibri" panose="020F0502020204030204" pitchFamily="34" charset="0"/>
              </a:rPr>
              <a:t> NÓI NGHE TƯƠNG TÁC</a:t>
            </a:r>
            <a:endParaRPr lang="vi-VN" dirty="0">
              <a:latin typeface="Calibri" panose="020F0502020204030204" pitchFamily="34" charset="0"/>
            </a:endParaRPr>
          </a:p>
          <a:p>
            <a:pPr marL="0" indent="0" algn="just">
              <a:lnSpc>
                <a:spcPct val="110000"/>
              </a:lnSpc>
              <a:buNone/>
            </a:pPr>
            <a:r>
              <a:rPr lang="vi-VN" dirty="0">
                <a:latin typeface="Calibri" panose="020F0502020204030204" pitchFamily="34" charset="0"/>
              </a:rPr>
              <a:t> - Biết đưa tay </a:t>
            </a:r>
            <a:r>
              <a:rPr lang="vi-VN" b="1" dirty="0">
                <a:solidFill>
                  <a:srgbClr val="C00000"/>
                </a:solidFill>
                <a:latin typeface="Calibri" panose="020F0502020204030204" pitchFamily="34" charset="0"/>
              </a:rPr>
              <a:t>xin phát biểu, chờ đến lượt </a:t>
            </a:r>
            <a:r>
              <a:rPr lang="vi-VN" dirty="0">
                <a:latin typeface="Calibri" panose="020F0502020204030204" pitchFamily="34" charset="0"/>
              </a:rPr>
              <a:t>được phát biểu.</a:t>
            </a:r>
            <a:endParaRPr lang="vi-VN" dirty="0">
              <a:latin typeface="Calibri" panose="020F0502020204030204" pitchFamily="34" charset="0"/>
            </a:endParaRPr>
          </a:p>
          <a:p>
            <a:pPr marL="0" indent="0" algn="just">
              <a:lnSpc>
                <a:spcPct val="110000"/>
              </a:lnSpc>
              <a:buNone/>
            </a:pPr>
            <a:r>
              <a:rPr lang="vi-VN" dirty="0">
                <a:latin typeface="Calibri" panose="020F0502020204030204" pitchFamily="34" charset="0"/>
              </a:rPr>
              <a:t> - Biết </a:t>
            </a:r>
            <a:r>
              <a:rPr lang="vi-VN" b="1" dirty="0">
                <a:solidFill>
                  <a:srgbClr val="C00000"/>
                </a:solidFill>
                <a:latin typeface="Calibri" panose="020F0502020204030204" pitchFamily="34" charset="0"/>
              </a:rPr>
              <a:t>trao đổi trong nhóm </a:t>
            </a:r>
            <a:r>
              <a:rPr lang="vi-VN" dirty="0">
                <a:latin typeface="Calibri" panose="020F0502020204030204" pitchFamily="34" charset="0"/>
              </a:rPr>
              <a:t>để chia sẻ những ý nghĩ và thông tin đơn giản.</a:t>
            </a:r>
            <a:endParaRPr lang="vi-VN" dirty="0">
              <a:latin typeface="Calibri" panose="020F0502020204030204" pitchFamily="34" charset="0"/>
            </a:endParaRPr>
          </a:p>
          <a:p>
            <a:pPr marL="0" indent="0" algn="just">
              <a:lnSpc>
                <a:spcPct val="110000"/>
              </a:lnSpc>
              <a:buNone/>
            </a:pP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3200" b="1">
                <a:latin typeface="Calibri" panose="020F0502020204030204" pitchFamily="34" charset="0"/>
                <a:cs typeface="Calibri" panose="020F0502020204030204" pitchFamily="34" charset="0"/>
              </a:rPr>
            </a:br>
            <a:r>
              <a:rPr lang="vi-VN" sz="3200" b="1">
                <a:latin typeface="Calibri" panose="020F0502020204030204" pitchFamily="34" charset="0"/>
                <a:cs typeface="Calibri" panose="020F0502020204030204" pitchFamily="34" charset="0"/>
              </a:rPr>
              <a:t>B. CHƯƠNG TRÌNH VÀ TÀI LIỆU DẠY HỌC MÔN TIẾNG VIỆT KÌ 1</a:t>
            </a:r>
            <a:br>
              <a:rPr lang="en-US"/>
            </a:br>
            <a:endParaRPr lang="en-US"/>
          </a:p>
        </p:txBody>
      </p:sp>
      <p:sp>
        <p:nvSpPr>
          <p:cNvPr id="3" name="Content Placeholder 2"/>
          <p:cNvSpPr>
            <a:spLocks noGrp="1"/>
          </p:cNvSpPr>
          <p:nvPr>
            <p:ph idx="1"/>
          </p:nvPr>
        </p:nvSpPr>
        <p:spPr/>
        <p:txBody>
          <a:bodyPr/>
          <a:lstStyle/>
          <a:p>
            <a:pPr marL="0" indent="0">
              <a:buNone/>
            </a:pPr>
            <a:r>
              <a:rPr lang="en-US" dirty="0">
                <a:solidFill>
                  <a:srgbClr val="7030A0"/>
                </a:solidFill>
              </a:rPr>
              <a:t>3) Anh (</a:t>
            </a:r>
            <a:r>
              <a:rPr lang="en-US" dirty="0" err="1">
                <a:solidFill>
                  <a:srgbClr val="7030A0"/>
                </a:solidFill>
              </a:rPr>
              <a:t>chị</a:t>
            </a:r>
            <a:r>
              <a:rPr lang="en-US" dirty="0">
                <a:solidFill>
                  <a:srgbClr val="7030A0"/>
                </a:solidFill>
              </a:rPr>
              <a:t>) </a:t>
            </a:r>
            <a:r>
              <a:rPr lang="en-US" dirty="0" err="1">
                <a:solidFill>
                  <a:srgbClr val="7030A0"/>
                </a:solidFill>
              </a:rPr>
              <a:t>hãy</a:t>
            </a:r>
            <a:r>
              <a:rPr lang="en-US" dirty="0">
                <a:solidFill>
                  <a:srgbClr val="7030A0"/>
                </a:solidFill>
              </a:rPr>
              <a:t> </a:t>
            </a:r>
            <a:r>
              <a:rPr lang="en-US" dirty="0" err="1">
                <a:solidFill>
                  <a:srgbClr val="7030A0"/>
                </a:solidFill>
              </a:rPr>
              <a:t>nêu</a:t>
            </a:r>
            <a:r>
              <a:rPr lang="en-US" dirty="0">
                <a:solidFill>
                  <a:srgbClr val="7030A0"/>
                </a:solidFill>
              </a:rPr>
              <a:t> </a:t>
            </a:r>
            <a:r>
              <a:rPr lang="en-US" dirty="0" err="1">
                <a:solidFill>
                  <a:srgbClr val="7030A0"/>
                </a:solidFill>
              </a:rPr>
              <a:t>yêu</a:t>
            </a:r>
            <a:r>
              <a:rPr lang="en-US" dirty="0">
                <a:solidFill>
                  <a:srgbClr val="7030A0"/>
                </a:solidFill>
              </a:rPr>
              <a:t> </a:t>
            </a:r>
            <a:r>
              <a:rPr lang="en-US" dirty="0" err="1">
                <a:solidFill>
                  <a:srgbClr val="7030A0"/>
                </a:solidFill>
              </a:rPr>
              <a:t>cầu</a:t>
            </a:r>
            <a:r>
              <a:rPr lang="en-US" dirty="0">
                <a:solidFill>
                  <a:srgbClr val="7030A0"/>
                </a:solidFill>
              </a:rPr>
              <a:t> </a:t>
            </a:r>
            <a:r>
              <a:rPr lang="en-US" dirty="0" err="1">
                <a:solidFill>
                  <a:srgbClr val="7030A0"/>
                </a:solidFill>
              </a:rPr>
              <a:t>về</a:t>
            </a:r>
            <a:r>
              <a:rPr lang="en-US" dirty="0">
                <a:solidFill>
                  <a:srgbClr val="7030A0"/>
                </a:solidFill>
              </a:rPr>
              <a:t> </a:t>
            </a:r>
            <a:r>
              <a:rPr lang="en-US" dirty="0" err="1">
                <a:solidFill>
                  <a:srgbClr val="7030A0"/>
                </a:solidFill>
              </a:rPr>
              <a:t>kiến</a:t>
            </a:r>
            <a:r>
              <a:rPr lang="en-US" dirty="0">
                <a:solidFill>
                  <a:srgbClr val="7030A0"/>
                </a:solidFill>
              </a:rPr>
              <a:t> </a:t>
            </a:r>
            <a:r>
              <a:rPr lang="en-US" dirty="0" err="1">
                <a:solidFill>
                  <a:srgbClr val="7030A0"/>
                </a:solidFill>
              </a:rPr>
              <a:t>thức</a:t>
            </a:r>
            <a:r>
              <a:rPr lang="en-US" dirty="0">
                <a:solidFill>
                  <a:srgbClr val="7030A0"/>
                </a:solidFill>
              </a:rPr>
              <a:t> </a:t>
            </a:r>
            <a:r>
              <a:rPr lang="en-US" dirty="0" err="1">
                <a:solidFill>
                  <a:srgbClr val="7030A0"/>
                </a:solidFill>
              </a:rPr>
              <a:t>tiếng</a:t>
            </a:r>
            <a:r>
              <a:rPr lang="en-US" dirty="0">
                <a:solidFill>
                  <a:srgbClr val="7030A0"/>
                </a:solidFill>
              </a:rPr>
              <a:t> </a:t>
            </a:r>
            <a:r>
              <a:rPr lang="en-US" dirty="0" err="1">
                <a:solidFill>
                  <a:srgbClr val="7030A0"/>
                </a:solidFill>
              </a:rPr>
              <a:t>Việt</a:t>
            </a:r>
            <a:r>
              <a:rPr lang="en-US" dirty="0">
                <a:solidFill>
                  <a:srgbClr val="7030A0"/>
                </a:solidFill>
              </a:rPr>
              <a:t>, </a:t>
            </a:r>
            <a:r>
              <a:rPr lang="en-US" dirty="0" err="1">
                <a:solidFill>
                  <a:srgbClr val="7030A0"/>
                </a:solidFill>
              </a:rPr>
              <a:t>văn</a:t>
            </a:r>
            <a:r>
              <a:rPr lang="en-US" dirty="0">
                <a:solidFill>
                  <a:srgbClr val="7030A0"/>
                </a:solidFill>
              </a:rPr>
              <a:t> </a:t>
            </a:r>
            <a:r>
              <a:rPr lang="en-US" dirty="0" err="1">
                <a:solidFill>
                  <a:srgbClr val="7030A0"/>
                </a:solidFill>
              </a:rPr>
              <a:t>học</a:t>
            </a:r>
            <a:r>
              <a:rPr lang="en-US" dirty="0">
                <a:solidFill>
                  <a:srgbClr val="7030A0"/>
                </a:solidFill>
              </a:rPr>
              <a:t> </a:t>
            </a:r>
            <a:r>
              <a:rPr lang="en-US" dirty="0" err="1">
                <a:solidFill>
                  <a:srgbClr val="7030A0"/>
                </a:solidFill>
              </a:rPr>
              <a:t>mà</a:t>
            </a:r>
            <a:r>
              <a:rPr lang="en-US" dirty="0">
                <a:solidFill>
                  <a:srgbClr val="7030A0"/>
                </a:solidFill>
              </a:rPr>
              <a:t> </a:t>
            </a:r>
            <a:r>
              <a:rPr lang="en-US" dirty="0" err="1">
                <a:solidFill>
                  <a:srgbClr val="7030A0"/>
                </a:solidFill>
              </a:rPr>
              <a:t>học</a:t>
            </a:r>
            <a:r>
              <a:rPr lang="en-US" dirty="0">
                <a:solidFill>
                  <a:srgbClr val="7030A0"/>
                </a:solidFill>
              </a:rPr>
              <a:t> </a:t>
            </a:r>
            <a:r>
              <a:rPr lang="en-US" dirty="0" err="1">
                <a:solidFill>
                  <a:srgbClr val="7030A0"/>
                </a:solidFill>
              </a:rPr>
              <a:t>viên</a:t>
            </a:r>
            <a:r>
              <a:rPr lang="en-US" dirty="0">
                <a:solidFill>
                  <a:srgbClr val="7030A0"/>
                </a:solidFill>
              </a:rPr>
              <a:t> </a:t>
            </a:r>
            <a:r>
              <a:rPr lang="en-US" dirty="0" err="1">
                <a:solidFill>
                  <a:srgbClr val="7030A0"/>
                </a:solidFill>
              </a:rPr>
              <a:t>cần</a:t>
            </a:r>
            <a:r>
              <a:rPr lang="en-US" dirty="0">
                <a:solidFill>
                  <a:srgbClr val="7030A0"/>
                </a:solidFill>
              </a:rPr>
              <a:t> </a:t>
            </a:r>
            <a:r>
              <a:rPr lang="en-US" dirty="0" err="1">
                <a:solidFill>
                  <a:srgbClr val="7030A0"/>
                </a:solidFill>
              </a:rPr>
              <a:t>có</a:t>
            </a:r>
            <a:r>
              <a:rPr lang="en-US" dirty="0">
                <a:solidFill>
                  <a:srgbClr val="7030A0"/>
                </a:solidFill>
              </a:rPr>
              <a:t> </a:t>
            </a:r>
            <a:r>
              <a:rPr lang="en-US" dirty="0" err="1">
                <a:solidFill>
                  <a:srgbClr val="7030A0"/>
                </a:solidFill>
              </a:rPr>
              <a:t>sau</a:t>
            </a:r>
            <a:r>
              <a:rPr lang="en-US" dirty="0">
                <a:solidFill>
                  <a:srgbClr val="7030A0"/>
                </a:solidFill>
              </a:rPr>
              <a:t> </a:t>
            </a:r>
            <a:r>
              <a:rPr lang="en-US" dirty="0" err="1">
                <a:solidFill>
                  <a:srgbClr val="7030A0"/>
                </a:solidFill>
              </a:rPr>
              <a:t>khi</a:t>
            </a:r>
            <a:r>
              <a:rPr lang="en-US" dirty="0">
                <a:solidFill>
                  <a:srgbClr val="7030A0"/>
                </a:solidFill>
              </a:rPr>
              <a:t> </a:t>
            </a:r>
            <a:r>
              <a:rPr lang="en-US" dirty="0" err="1">
                <a:solidFill>
                  <a:srgbClr val="7030A0"/>
                </a:solidFill>
              </a:rPr>
              <a:t>học</a:t>
            </a:r>
            <a:r>
              <a:rPr lang="en-US" dirty="0">
                <a:solidFill>
                  <a:srgbClr val="7030A0"/>
                </a:solidFill>
              </a:rPr>
              <a:t> </a:t>
            </a:r>
            <a:r>
              <a:rPr lang="en-US" dirty="0" err="1">
                <a:solidFill>
                  <a:srgbClr val="7030A0"/>
                </a:solidFill>
              </a:rPr>
              <a:t>xong</a:t>
            </a:r>
            <a:r>
              <a:rPr lang="en-US" dirty="0">
                <a:solidFill>
                  <a:srgbClr val="7030A0"/>
                </a:solidFill>
              </a:rPr>
              <a:t> </a:t>
            </a:r>
            <a:r>
              <a:rPr lang="en-US" dirty="0" err="1">
                <a:solidFill>
                  <a:srgbClr val="7030A0"/>
                </a:solidFill>
              </a:rPr>
              <a:t>kì</a:t>
            </a:r>
            <a:r>
              <a:rPr lang="en-US" dirty="0">
                <a:solidFill>
                  <a:srgbClr val="7030A0"/>
                </a:solidFill>
              </a:rPr>
              <a:t> 1.</a:t>
            </a:r>
            <a:endParaRPr lang="en-US" dirty="0">
              <a:solidFill>
                <a:srgbClr val="7030A0"/>
              </a:solidFill>
            </a:endParaRPr>
          </a:p>
          <a:p>
            <a:pPr marL="0" indent="0">
              <a:buNone/>
            </a:pPr>
            <a:r>
              <a:rPr lang="en-US" dirty="0" err="1">
                <a:solidFill>
                  <a:srgbClr val="C00000"/>
                </a:solidFill>
              </a:rPr>
              <a:t>Đọc</a:t>
            </a:r>
            <a:r>
              <a:rPr lang="en-US" dirty="0">
                <a:solidFill>
                  <a:srgbClr val="C00000"/>
                </a:solidFill>
              </a:rPr>
              <a:t> </a:t>
            </a:r>
            <a:r>
              <a:rPr lang="en-US" dirty="0" err="1">
                <a:solidFill>
                  <a:srgbClr val="C00000"/>
                </a:solidFill>
              </a:rPr>
              <a:t>TLTH</a:t>
            </a:r>
            <a:r>
              <a:rPr lang="en-US" dirty="0">
                <a:solidFill>
                  <a:srgbClr val="C00000"/>
                </a:solidFill>
              </a:rPr>
              <a:t>, </a:t>
            </a:r>
            <a:r>
              <a:rPr lang="en-US" dirty="0" err="1">
                <a:solidFill>
                  <a:srgbClr val="C00000"/>
                </a:solidFill>
              </a:rPr>
              <a:t>tr.7</a:t>
            </a:r>
            <a:endParaRPr lang="en-US" dirty="0">
              <a:solidFill>
                <a:srgbClr val="C00000"/>
              </a:solidFill>
            </a:endParaRPr>
          </a:p>
          <a:p>
            <a:pPr marL="0" indent="0">
              <a:buNone/>
            </a:pPr>
            <a:endParaRPr lang="en-US" dirty="0">
              <a:solidFill>
                <a:srgbClr val="7030A0"/>
              </a:solidFill>
            </a:endParaRPr>
          </a:p>
          <a:p>
            <a:pPr marL="0" indent="0">
              <a:buNone/>
            </a:pPr>
            <a:endParaRPr lang="en-US" u="sng"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24840"/>
            <a:ext cx="10515600" cy="5552123"/>
          </a:xfrm>
        </p:spPr>
        <p:txBody>
          <a:bodyPr>
            <a:normAutofit lnSpcReduction="10000"/>
          </a:bodyPr>
          <a:lstStyle/>
          <a:p>
            <a:pPr marL="0" indent="0" algn="just">
              <a:buNone/>
            </a:pPr>
            <a:r>
              <a:rPr lang="vi-VN" dirty="0">
                <a:latin typeface="Calibri" panose="020F0502020204030204" pitchFamily="34" charset="0"/>
              </a:rPr>
              <a:t>KIẾN THỨC TIẾNG VIỆT</a:t>
            </a:r>
            <a:endParaRPr lang="vi-VN" dirty="0">
              <a:latin typeface="Calibri" panose="020F0502020204030204" pitchFamily="34" charset="0"/>
            </a:endParaRPr>
          </a:p>
          <a:p>
            <a:pPr marL="0" indent="0" algn="just">
              <a:buNone/>
            </a:pPr>
            <a:r>
              <a:rPr lang="vi-VN" dirty="0">
                <a:latin typeface="Calibri" panose="020F0502020204030204" pitchFamily="34" charset="0"/>
              </a:rPr>
              <a:t> 1. </a:t>
            </a:r>
            <a:r>
              <a:rPr lang="vi-VN" b="1" dirty="0">
                <a:solidFill>
                  <a:srgbClr val="C00000"/>
                </a:solidFill>
                <a:latin typeface="Calibri" panose="020F0502020204030204" pitchFamily="34" charset="0"/>
              </a:rPr>
              <a:t>Bảng chữ cái </a:t>
            </a:r>
            <a:r>
              <a:rPr lang="vi-VN" dirty="0">
                <a:latin typeface="Calibri" panose="020F0502020204030204" pitchFamily="34" charset="0"/>
              </a:rPr>
              <a:t>tiếng Việt, </a:t>
            </a:r>
            <a:r>
              <a:rPr lang="vi-VN" b="1" dirty="0">
                <a:solidFill>
                  <a:srgbClr val="C00000"/>
                </a:solidFill>
                <a:latin typeface="Calibri" panose="020F0502020204030204" pitchFamily="34" charset="0"/>
              </a:rPr>
              <a:t>âm, vần, thanh</a:t>
            </a:r>
            <a:r>
              <a:rPr lang="vi-VN" dirty="0">
                <a:latin typeface="Calibri" panose="020F0502020204030204" pitchFamily="34" charset="0"/>
              </a:rPr>
              <a:t>; </a:t>
            </a:r>
            <a:r>
              <a:rPr lang="vi-VN" b="1" dirty="0">
                <a:solidFill>
                  <a:srgbClr val="C00000"/>
                </a:solidFill>
                <a:latin typeface="Calibri" panose="020F0502020204030204" pitchFamily="34" charset="0"/>
              </a:rPr>
              <a:t>dấu thanh</a:t>
            </a:r>
            <a:r>
              <a:rPr lang="vi-VN" dirty="0">
                <a:latin typeface="Calibri" panose="020F0502020204030204" pitchFamily="34" charset="0"/>
              </a:rPr>
              <a:t>, </a:t>
            </a:r>
            <a:r>
              <a:rPr lang="vi-VN" b="1" dirty="0">
                <a:solidFill>
                  <a:srgbClr val="C00000"/>
                </a:solidFill>
                <a:latin typeface="Calibri" panose="020F0502020204030204" pitchFamily="34" charset="0"/>
              </a:rPr>
              <a:t>chữ số</a:t>
            </a:r>
            <a:r>
              <a:rPr lang="vi-VN" dirty="0">
                <a:latin typeface="Calibri" panose="020F0502020204030204" pitchFamily="34" charset="0"/>
              </a:rPr>
              <a:t>; </a:t>
            </a:r>
            <a:r>
              <a:rPr lang="en-US" b="1" dirty="0">
                <a:solidFill>
                  <a:srgbClr val="C00000"/>
                </a:solidFill>
              </a:rPr>
              <a:t>q</a:t>
            </a:r>
            <a:r>
              <a:rPr lang="vi-VN" b="1" dirty="0">
                <a:solidFill>
                  <a:srgbClr val="C00000"/>
                </a:solidFill>
                <a:latin typeface="Calibri" panose="020F0502020204030204" pitchFamily="34" charset="0"/>
              </a:rPr>
              <a:t>uy tắc chính tả</a:t>
            </a:r>
            <a:r>
              <a:rPr lang="vi-VN" dirty="0">
                <a:solidFill>
                  <a:srgbClr val="C00000"/>
                </a:solidFill>
                <a:latin typeface="Calibri" panose="020F0502020204030204" pitchFamily="34" charset="0"/>
              </a:rPr>
              <a:t> </a:t>
            </a:r>
            <a:r>
              <a:rPr lang="vi-VN" dirty="0">
                <a:latin typeface="Calibri" panose="020F0502020204030204" pitchFamily="34" charset="0"/>
              </a:rPr>
              <a:t>phân biệt: c và k, g và gh, ng và ngh; </a:t>
            </a:r>
            <a:r>
              <a:rPr lang="en-US" b="1" dirty="0">
                <a:solidFill>
                  <a:srgbClr val="C00000"/>
                </a:solidFill>
              </a:rPr>
              <a:t>q</a:t>
            </a:r>
            <a:r>
              <a:rPr lang="vi-VN" b="1" dirty="0">
                <a:solidFill>
                  <a:srgbClr val="C00000"/>
                </a:solidFill>
                <a:latin typeface="Calibri" panose="020F0502020204030204" pitchFamily="34" charset="0"/>
              </a:rPr>
              <a:t>uy tắc viết hoa</a:t>
            </a:r>
            <a:r>
              <a:rPr lang="vi-VN" dirty="0">
                <a:latin typeface="Calibri" panose="020F0502020204030204" pitchFamily="34" charset="0"/>
              </a:rPr>
              <a:t>: viết hoa chữ cái đầu câu, viết hoa tên riêng</a:t>
            </a:r>
            <a:endParaRPr lang="vi-VN" dirty="0">
              <a:latin typeface="Calibri" panose="020F0502020204030204" pitchFamily="34" charset="0"/>
            </a:endParaRPr>
          </a:p>
          <a:p>
            <a:pPr marL="0" indent="0" algn="just">
              <a:buNone/>
            </a:pPr>
            <a:r>
              <a:rPr lang="vi-VN" dirty="0">
                <a:latin typeface="Calibri" panose="020F0502020204030204" pitchFamily="34" charset="0"/>
              </a:rPr>
              <a:t> 2. </a:t>
            </a:r>
            <a:r>
              <a:rPr lang="vi-VN" b="1" dirty="0">
                <a:solidFill>
                  <a:srgbClr val="C00000"/>
                </a:solidFill>
                <a:latin typeface="Calibri" panose="020F0502020204030204" pitchFamily="34" charset="0"/>
              </a:rPr>
              <a:t>Vốn từ theo chủ điểm</a:t>
            </a:r>
            <a:r>
              <a:rPr lang="vi-VN" dirty="0">
                <a:latin typeface="Calibri" panose="020F0502020204030204" pitchFamily="34" charset="0"/>
              </a:rPr>
              <a:t>: Từ chỉ sự vật, hoạt động, đặc điểm gần gũi</a:t>
            </a:r>
            <a:endParaRPr lang="vi-VN" dirty="0">
              <a:latin typeface="Calibri" panose="020F0502020204030204" pitchFamily="34" charset="0"/>
            </a:endParaRPr>
          </a:p>
          <a:p>
            <a:pPr marL="0" indent="0" algn="just">
              <a:buNone/>
            </a:pPr>
            <a:r>
              <a:rPr lang="vi-VN" dirty="0">
                <a:latin typeface="Calibri" panose="020F0502020204030204" pitchFamily="34" charset="0"/>
              </a:rPr>
              <a:t> 3. Công dụng của </a:t>
            </a:r>
            <a:r>
              <a:rPr lang="vi-VN" b="1" dirty="0">
                <a:solidFill>
                  <a:srgbClr val="C00000"/>
                </a:solidFill>
                <a:latin typeface="Calibri" panose="020F0502020204030204" pitchFamily="34" charset="0"/>
              </a:rPr>
              <a:t>dấu chấm, dấu chấm hỏi</a:t>
            </a:r>
            <a:r>
              <a:rPr lang="vi-VN" dirty="0">
                <a:latin typeface="Calibri" panose="020F0502020204030204" pitchFamily="34" charset="0"/>
              </a:rPr>
              <a:t>: đánh dấu kết thúc câu</a:t>
            </a:r>
            <a:endParaRPr lang="vi-VN" dirty="0">
              <a:latin typeface="Calibri" panose="020F0502020204030204" pitchFamily="34" charset="0"/>
            </a:endParaRPr>
          </a:p>
          <a:p>
            <a:pPr marL="0" indent="0" algn="just">
              <a:buNone/>
            </a:pPr>
            <a:r>
              <a:rPr lang="vi-VN" dirty="0">
                <a:latin typeface="Calibri" panose="020F0502020204030204" pitchFamily="34" charset="0"/>
              </a:rPr>
              <a:t> 4. </a:t>
            </a:r>
            <a:r>
              <a:rPr lang="vi-VN" b="1" dirty="0">
                <a:solidFill>
                  <a:srgbClr val="C00000"/>
                </a:solidFill>
                <a:latin typeface="Calibri" panose="020F0502020204030204" pitchFamily="34" charset="0"/>
              </a:rPr>
              <a:t>Từ xưng hô thông dụng </a:t>
            </a:r>
            <a:r>
              <a:rPr lang="vi-VN" dirty="0">
                <a:latin typeface="Calibri" panose="020F0502020204030204" pitchFamily="34" charset="0"/>
              </a:rPr>
              <a:t>khi giao tiếp ở nhà và ở trường; Một số </a:t>
            </a:r>
            <a:r>
              <a:rPr lang="vi-VN" b="1" dirty="0">
                <a:solidFill>
                  <a:srgbClr val="C00000"/>
                </a:solidFill>
                <a:latin typeface="Calibri" panose="020F0502020204030204" pitchFamily="34" charset="0"/>
              </a:rPr>
              <a:t>nghi thức giao tiếp thông dụng </a:t>
            </a:r>
            <a:r>
              <a:rPr lang="vi-VN" dirty="0">
                <a:latin typeface="Calibri" panose="020F0502020204030204" pitchFamily="34" charset="0"/>
              </a:rPr>
              <a:t>ở nhà và ở trường: chào hỏi, giới thiệu, cảm ơn, xin lỗi, xin phép</a:t>
            </a:r>
            <a:endParaRPr lang="vi-VN" dirty="0">
              <a:latin typeface="Calibri" panose="020F0502020204030204" pitchFamily="34" charset="0"/>
            </a:endParaRPr>
          </a:p>
          <a:p>
            <a:pPr marL="0" indent="0" algn="just">
              <a:buNone/>
            </a:pPr>
            <a:r>
              <a:rPr lang="vi-VN" dirty="0">
                <a:latin typeface="Calibri" panose="020F0502020204030204" pitchFamily="34" charset="0"/>
              </a:rPr>
              <a:t> KIẾN THỨC VĂN HỌC</a:t>
            </a:r>
            <a:endParaRPr lang="vi-VN" dirty="0">
              <a:latin typeface="Calibri" panose="020F0502020204030204" pitchFamily="34" charset="0"/>
            </a:endParaRPr>
          </a:p>
          <a:p>
            <a:pPr marL="0" indent="0" algn="just">
              <a:buNone/>
            </a:pPr>
            <a:r>
              <a:rPr lang="vi-VN" dirty="0">
                <a:latin typeface="Calibri" panose="020F0502020204030204" pitchFamily="34" charset="0"/>
              </a:rPr>
              <a:t> 1. </a:t>
            </a:r>
            <a:r>
              <a:rPr lang="vi-VN" b="1" dirty="0">
                <a:solidFill>
                  <a:srgbClr val="C00000"/>
                </a:solidFill>
                <a:latin typeface="Calibri" panose="020F0502020204030204" pitchFamily="34" charset="0"/>
              </a:rPr>
              <a:t>Câu chuyện, bài thơ</a:t>
            </a:r>
            <a:endParaRPr lang="vi-VN" b="1" dirty="0">
              <a:solidFill>
                <a:srgbClr val="C00000"/>
              </a:solidFill>
              <a:latin typeface="Calibri" panose="020F0502020204030204" pitchFamily="34" charset="0"/>
            </a:endParaRPr>
          </a:p>
          <a:p>
            <a:pPr marL="0" indent="0" algn="just">
              <a:buNone/>
            </a:pPr>
            <a:r>
              <a:rPr lang="vi-VN" dirty="0">
                <a:latin typeface="Calibri" panose="020F0502020204030204" pitchFamily="34" charset="0"/>
              </a:rPr>
              <a:t> 2. </a:t>
            </a:r>
            <a:r>
              <a:rPr lang="vi-VN" b="1" dirty="0">
                <a:solidFill>
                  <a:srgbClr val="C00000"/>
                </a:solidFill>
                <a:latin typeface="Calibri" panose="020F0502020204030204" pitchFamily="34" charset="0"/>
              </a:rPr>
              <a:t>Nhân vật trong truyện</a:t>
            </a:r>
            <a:endParaRPr lang="vi-VN" b="1" dirty="0">
              <a:solidFill>
                <a:srgbClr val="C00000"/>
              </a:solidFill>
              <a:latin typeface="Calibri" panose="020F0502020204030204" pitchFamily="34" charset="0"/>
            </a:endParaRPr>
          </a:p>
          <a:p>
            <a:pPr marL="0" indent="0">
              <a:buNone/>
            </a:pP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24840"/>
            <a:ext cx="10515600" cy="5552123"/>
          </a:xfrm>
        </p:spPr>
        <p:txBody>
          <a:bodyPr>
            <a:normAutofit/>
          </a:bodyPr>
          <a:lstStyle/>
          <a:p>
            <a:pPr marL="0" indent="0" algn="just">
              <a:buNone/>
            </a:pPr>
            <a:r>
              <a:rPr lang="vi-VN" dirty="0">
                <a:latin typeface="Calibri" panose="020F0502020204030204" pitchFamily="34" charset="0"/>
              </a:rPr>
              <a:t>NGỮ LIỆU</a:t>
            </a:r>
            <a:endParaRPr lang="vi-VN" dirty="0">
              <a:latin typeface="Calibri" panose="020F0502020204030204" pitchFamily="34" charset="0"/>
            </a:endParaRPr>
          </a:p>
          <a:p>
            <a:pPr marL="0" indent="0" algn="just">
              <a:buNone/>
            </a:pPr>
            <a:r>
              <a:rPr lang="vi-VN" dirty="0">
                <a:latin typeface="Calibri" panose="020F0502020204030204" pitchFamily="34" charset="0"/>
              </a:rPr>
              <a:t> 1. Văn bản văn học</a:t>
            </a:r>
            <a:endParaRPr lang="vi-VN" dirty="0">
              <a:latin typeface="Calibri" panose="020F0502020204030204" pitchFamily="34" charset="0"/>
            </a:endParaRPr>
          </a:p>
          <a:p>
            <a:pPr marL="0" indent="0" algn="just">
              <a:buNone/>
            </a:pPr>
            <a:r>
              <a:rPr lang="vi-VN" dirty="0">
                <a:latin typeface="Calibri" panose="020F0502020204030204" pitchFamily="34" charset="0"/>
              </a:rPr>
              <a:t> - Truyện cổ tích, truyện ngụ ngôn, truyện ngắn, đoạn văn miêu tả, tục ngữ, ca dao dân ca về gia đình, sức khỏe, lao động sản xuất, môi trường, thiên nhiên, đất nước. </a:t>
            </a:r>
            <a:endParaRPr lang="vi-VN" dirty="0">
              <a:latin typeface="Calibri" panose="020F0502020204030204" pitchFamily="34" charset="0"/>
            </a:endParaRPr>
          </a:p>
          <a:p>
            <a:pPr marL="0" indent="0" algn="just">
              <a:buNone/>
            </a:pPr>
            <a:r>
              <a:rPr lang="vi-VN" dirty="0">
                <a:latin typeface="Calibri" panose="020F0502020204030204" pitchFamily="34" charset="0"/>
              </a:rPr>
              <a:t> - Đoạn thơ, bài thơ (gồm cả đồng dao). Độ dài của văn bản: </a:t>
            </a:r>
            <a:r>
              <a:rPr lang="vi-VN" b="1" dirty="0">
                <a:solidFill>
                  <a:srgbClr val="C00000"/>
                </a:solidFill>
                <a:latin typeface="Calibri" panose="020F0502020204030204" pitchFamily="34" charset="0"/>
              </a:rPr>
              <a:t>truyện và đoạn văn miêu tả khoảng 90 - 130 chữ, thơ khoảng 50 - 70 chữ</a:t>
            </a:r>
            <a:r>
              <a:rPr lang="vi-VN" dirty="0">
                <a:latin typeface="Calibri" panose="020F0502020204030204" pitchFamily="34" charset="0"/>
              </a:rPr>
              <a:t>.</a:t>
            </a:r>
            <a:endParaRPr lang="vi-VN" dirty="0">
              <a:latin typeface="Calibri" panose="020F0502020204030204" pitchFamily="34" charset="0"/>
            </a:endParaRPr>
          </a:p>
          <a:p>
            <a:pPr marL="0" indent="0" algn="just">
              <a:buNone/>
            </a:pPr>
            <a:r>
              <a:rPr lang="vi-VN" dirty="0">
                <a:latin typeface="Calibri" panose="020F0502020204030204" pitchFamily="34" charset="0"/>
              </a:rPr>
              <a:t> 2. Văn bản thông tin: giới thiệu những sự vật, sự việc gần gũi với học viên. Độ dài của văn bản: </a:t>
            </a:r>
            <a:r>
              <a:rPr lang="vi-VN" b="1" dirty="0">
                <a:solidFill>
                  <a:srgbClr val="FF0000"/>
                </a:solidFill>
                <a:latin typeface="Calibri" panose="020F0502020204030204" pitchFamily="34" charset="0"/>
              </a:rPr>
              <a:t>khoảng 90 chữ</a:t>
            </a:r>
            <a:r>
              <a:rPr lang="vi-VN" dirty="0">
                <a:latin typeface="Calibri" panose="020F0502020204030204" pitchFamily="34" charset="0"/>
              </a:rPr>
              <a:t>.</a:t>
            </a:r>
            <a:endParaRPr lang="vi-VN" dirty="0">
              <a:latin typeface="Calibri" panose="020F0502020204030204" pitchFamily="34" charset="0"/>
            </a:endParaRPr>
          </a:p>
          <a:p>
            <a:pPr marL="0" indent="0" algn="just">
              <a:buNone/>
            </a:pPr>
            <a:r>
              <a:rPr lang="vi-VN" dirty="0">
                <a:latin typeface="Calibri" panose="020F0502020204030204" pitchFamily="34" charset="0"/>
              </a:rPr>
              <a:t> 3. Gợi ý chọn văn bản: lựa chọn những văn bản có nội dung về đời sống gia đình, văn hóa xã hội, xây dựng nước, bảo vệ tổ quốc.  </a:t>
            </a:r>
            <a:endParaRPr lang="vi-VN" dirty="0">
              <a:latin typeface="Calibri" panose="020F0502020204030204" pitchFamily="34" charset="0"/>
            </a:endParaRPr>
          </a:p>
          <a:p>
            <a:pPr marL="0" indent="0" algn="just">
              <a:buNone/>
            </a:pPr>
            <a:r>
              <a:rPr lang="vi-VN" dirty="0">
                <a:latin typeface="Calibri" panose="020F0502020204030204" pitchFamily="34" charset="0"/>
              </a:rPr>
              <a:t> 4. Các từ ngữ có ý nghĩa tích cực, phù hợp với học viên.</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62000"/>
            <a:ext cx="10515600" cy="5414963"/>
          </a:xfrm>
        </p:spPr>
        <p:txBody>
          <a:bodyPr>
            <a:normAutofit/>
          </a:bodyPr>
          <a:lstStyle/>
          <a:p>
            <a:pPr marL="0" indent="0">
              <a:buNone/>
            </a:pPr>
            <a:r>
              <a:rPr lang="vi-VN" dirty="0">
                <a:latin typeface="Calibri" panose="020F0502020204030204" pitchFamily="34" charset="0"/>
              </a:rPr>
              <a:t>II. TÀI LIỆU HỌC MÔN TIẾNG VIỆT KÌ 1</a:t>
            </a:r>
            <a:endParaRPr lang="vi-VN" dirty="0">
              <a:latin typeface="Calibri" panose="020F0502020204030204" pitchFamily="34" charset="0"/>
            </a:endParaRPr>
          </a:p>
          <a:p>
            <a:pPr marL="0" indent="0">
              <a:buNone/>
            </a:pPr>
            <a:r>
              <a:rPr lang="vi-VN" b="1" dirty="0">
                <a:latin typeface="Calibri" panose="020F0502020204030204" pitchFamily="34" charset="0"/>
              </a:rPr>
              <a:t>1. Cấu trúc tài liệu </a:t>
            </a:r>
            <a:endParaRPr lang="vi-VN" b="1" dirty="0">
              <a:latin typeface="Calibri" panose="020F0502020204030204" pitchFamily="34" charset="0"/>
            </a:endParaRPr>
          </a:p>
          <a:p>
            <a:pPr marL="0" indent="0">
              <a:buNone/>
            </a:pPr>
            <a:endParaRPr lang="en-US" dirty="0"/>
          </a:p>
        </p:txBody>
      </p:sp>
      <p:graphicFrame>
        <p:nvGraphicFramePr>
          <p:cNvPr id="2" name="Diagram 1"/>
          <p:cNvGraphicFramePr/>
          <p:nvPr/>
        </p:nvGraphicFramePr>
        <p:xfrm>
          <a:off x="2392680" y="1691640"/>
          <a:ext cx="7767320" cy="4446693"/>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62000"/>
            <a:ext cx="10515600" cy="5414963"/>
          </a:xfrm>
        </p:spPr>
        <p:txBody>
          <a:bodyPr>
            <a:normAutofit fontScale="92500" lnSpcReduction="10000"/>
          </a:bodyPr>
          <a:lstStyle/>
          <a:p>
            <a:pPr marL="0" indent="0" algn="just">
              <a:buNone/>
            </a:pPr>
            <a:r>
              <a:rPr lang="vi-VN" dirty="0">
                <a:latin typeface="Calibri" panose="020F0502020204030204" pitchFamily="34" charset="0"/>
              </a:rPr>
              <a:t>II. TÀI LIỆU HỌC MÔN TIẾNG VIỆT KÌ 1</a:t>
            </a:r>
            <a:endParaRPr lang="vi-VN" dirty="0">
              <a:latin typeface="Calibri" panose="020F0502020204030204" pitchFamily="34" charset="0"/>
            </a:endParaRPr>
          </a:p>
          <a:p>
            <a:pPr marL="0" indent="0" algn="just">
              <a:buNone/>
            </a:pPr>
            <a:r>
              <a:rPr lang="vi-VN" b="1" dirty="0">
                <a:latin typeface="Calibri" panose="020F0502020204030204" pitchFamily="34" charset="0"/>
              </a:rPr>
              <a:t>1. Cấu trúc tài liệu </a:t>
            </a:r>
            <a:endParaRPr lang="vi-VN" b="1" dirty="0">
              <a:latin typeface="Calibri" panose="020F0502020204030204" pitchFamily="34" charset="0"/>
            </a:endParaRPr>
          </a:p>
          <a:p>
            <a:pPr algn="just">
              <a:buFontTx/>
              <a:buChar char="-"/>
            </a:pPr>
            <a:r>
              <a:rPr lang="vi-VN" dirty="0">
                <a:latin typeface="Calibri" panose="020F0502020204030204" pitchFamily="34" charset="0"/>
              </a:rPr>
              <a:t>Phần 1 (Học vần): </a:t>
            </a:r>
            <a:r>
              <a:rPr lang="vi-VN" b="1" dirty="0">
                <a:solidFill>
                  <a:srgbClr val="C00000"/>
                </a:solidFill>
                <a:latin typeface="Calibri" panose="020F0502020204030204" pitchFamily="34" charset="0"/>
              </a:rPr>
              <a:t>82 bài </a:t>
            </a:r>
            <a:r>
              <a:rPr lang="vi-VN" dirty="0">
                <a:latin typeface="Calibri" panose="020F0502020204030204" pitchFamily="34" charset="0"/>
              </a:rPr>
              <a:t>(bao gồm cả ôn tập, kiểm tra), mỗi bài học trong 2 tiết (tổng cộng </a:t>
            </a:r>
            <a:r>
              <a:rPr lang="vi-VN" b="1" dirty="0">
                <a:solidFill>
                  <a:srgbClr val="C00000"/>
                </a:solidFill>
                <a:latin typeface="Calibri" panose="020F0502020204030204" pitchFamily="34" charset="0"/>
              </a:rPr>
              <a:t>164 tiết</a:t>
            </a:r>
            <a:r>
              <a:rPr lang="vi-VN" dirty="0">
                <a:latin typeface="Calibri" panose="020F0502020204030204" pitchFamily="34" charset="0"/>
              </a:rPr>
              <a:t>).</a:t>
            </a:r>
            <a:endParaRPr lang="en-US" dirty="0"/>
          </a:p>
          <a:p>
            <a:pPr marL="0" indent="0" algn="just">
              <a:buNone/>
            </a:pPr>
            <a:r>
              <a:rPr lang="vi-VN" dirty="0">
                <a:latin typeface="Calibri" panose="020F0502020204030204" pitchFamily="34" charset="0"/>
              </a:rPr>
              <a:t>+ 1 bài làm quen với việc học Tiếng Việt.</a:t>
            </a:r>
            <a:r>
              <a:rPr lang="en-US" dirty="0">
                <a:latin typeface="Calibri" panose="020F0502020204030204" pitchFamily="34" charset="0"/>
              </a:rPr>
              <a:t> (</a:t>
            </a:r>
            <a:r>
              <a:rPr lang="en-US" dirty="0" err="1">
                <a:solidFill>
                  <a:srgbClr val="C00000"/>
                </a:solidFill>
              </a:rPr>
              <a:t>Đọc</a:t>
            </a:r>
            <a:r>
              <a:rPr lang="en-US" dirty="0">
                <a:solidFill>
                  <a:srgbClr val="C00000"/>
                </a:solidFill>
              </a:rPr>
              <a:t> </a:t>
            </a:r>
            <a:r>
              <a:rPr lang="en-US" dirty="0" err="1">
                <a:solidFill>
                  <a:srgbClr val="C00000"/>
                </a:solidFill>
              </a:rPr>
              <a:t>TLTH</a:t>
            </a:r>
            <a:r>
              <a:rPr lang="en-US" dirty="0">
                <a:solidFill>
                  <a:srgbClr val="C00000"/>
                </a:solidFill>
              </a:rPr>
              <a:t>, </a:t>
            </a:r>
            <a:r>
              <a:rPr lang="en-US" dirty="0" err="1">
                <a:solidFill>
                  <a:srgbClr val="C00000"/>
                </a:solidFill>
              </a:rPr>
              <a:t>tr.27</a:t>
            </a:r>
            <a:r>
              <a:rPr lang="en-US" dirty="0">
                <a:solidFill>
                  <a:srgbClr val="C00000"/>
                </a:solidFill>
              </a:rPr>
              <a:t>).</a:t>
            </a:r>
            <a:endParaRPr lang="vi-VN" dirty="0">
              <a:latin typeface="Calibri" panose="020F0502020204030204" pitchFamily="34" charset="0"/>
            </a:endParaRPr>
          </a:p>
          <a:p>
            <a:pPr marL="0" indent="0" algn="just">
              <a:buNone/>
            </a:pPr>
            <a:r>
              <a:rPr lang="vi-VN" dirty="0">
                <a:latin typeface="Calibri" panose="020F0502020204030204" pitchFamily="34" charset="0"/>
              </a:rPr>
              <a:t>+ 19 bài học chữ cái ghi âm (gồm cả bài ôn tập)</a:t>
            </a:r>
            <a:endParaRPr lang="vi-VN" dirty="0">
              <a:latin typeface="Calibri" panose="020F0502020204030204" pitchFamily="34" charset="0"/>
            </a:endParaRPr>
          </a:p>
          <a:p>
            <a:pPr marL="0" indent="0" algn="just">
              <a:buNone/>
            </a:pPr>
            <a:r>
              <a:rPr lang="vi-VN" dirty="0">
                <a:latin typeface="Calibri" panose="020F0502020204030204" pitchFamily="34" charset="0"/>
              </a:rPr>
              <a:t>+ 60 bài học vần (gồm cả bài ôn tập)</a:t>
            </a:r>
            <a:endParaRPr lang="vi-VN" dirty="0">
              <a:latin typeface="Calibri" panose="020F0502020204030204" pitchFamily="34" charset="0"/>
            </a:endParaRPr>
          </a:p>
          <a:p>
            <a:pPr marL="0" indent="0" algn="just">
              <a:buNone/>
            </a:pPr>
            <a:r>
              <a:rPr lang="vi-VN" dirty="0">
                <a:latin typeface="Calibri" panose="020F0502020204030204" pitchFamily="34" charset="0"/>
              </a:rPr>
              <a:t>+ 2 bài ôn tập, kiểm tra cuối phần Học vần.</a:t>
            </a:r>
            <a:endParaRPr lang="en-US" dirty="0"/>
          </a:p>
          <a:p>
            <a:pPr marL="0" indent="0" algn="just">
              <a:buNone/>
            </a:pPr>
            <a:r>
              <a:rPr lang="vi-VN" dirty="0">
                <a:latin typeface="Calibri" panose="020F0502020204030204" pitchFamily="34" charset="0"/>
              </a:rPr>
              <a:t>- Phần </a:t>
            </a:r>
            <a:r>
              <a:rPr lang="en-US" dirty="0"/>
              <a:t>2: </a:t>
            </a:r>
            <a:r>
              <a:rPr lang="vi-VN" dirty="0">
                <a:latin typeface="Calibri" panose="020F0502020204030204" pitchFamily="34" charset="0"/>
              </a:rPr>
              <a:t>Luyện tập tổng hợp:</a:t>
            </a:r>
            <a:r>
              <a:rPr lang="en-US" dirty="0"/>
              <a:t> </a:t>
            </a:r>
            <a:r>
              <a:rPr lang="vi-VN" b="1" dirty="0">
                <a:solidFill>
                  <a:srgbClr val="C00000"/>
                </a:solidFill>
                <a:latin typeface="Calibri" panose="020F0502020204030204" pitchFamily="34" charset="0"/>
              </a:rPr>
              <a:t>32 bài </a:t>
            </a:r>
            <a:r>
              <a:rPr lang="vi-VN" dirty="0">
                <a:latin typeface="Calibri" panose="020F0502020204030204" pitchFamily="34" charset="0"/>
              </a:rPr>
              <a:t>(bao gồm cả ôn tập, kiểm tra), mỗi bài học trong 3 tiết (tổng cộng </a:t>
            </a:r>
            <a:r>
              <a:rPr lang="vi-VN" b="1" dirty="0">
                <a:solidFill>
                  <a:srgbClr val="C00000"/>
                </a:solidFill>
                <a:latin typeface="Calibri" panose="020F0502020204030204" pitchFamily="34" charset="0"/>
              </a:rPr>
              <a:t>96 tiết</a:t>
            </a:r>
            <a:r>
              <a:rPr lang="vi-VN" dirty="0">
                <a:latin typeface="Calibri" panose="020F0502020204030204" pitchFamily="34" charset="0"/>
              </a:rPr>
              <a:t>).</a:t>
            </a:r>
            <a:endParaRPr lang="vi-VN" dirty="0">
              <a:latin typeface="Calibri" panose="020F0502020204030204" pitchFamily="34" charset="0"/>
            </a:endParaRPr>
          </a:p>
          <a:p>
            <a:pPr marL="0" indent="0" algn="just">
              <a:buNone/>
            </a:pPr>
            <a:r>
              <a:rPr lang="vi-VN" dirty="0">
                <a:latin typeface="Calibri" panose="020F0502020204030204" pitchFamily="34" charset="0"/>
              </a:rPr>
              <a:t>		+ 30 bài x 3 tiết = 90 tiết</a:t>
            </a:r>
            <a:endParaRPr lang="vi-VN" dirty="0">
              <a:latin typeface="Calibri" panose="020F0502020204030204" pitchFamily="34" charset="0"/>
            </a:endParaRPr>
          </a:p>
          <a:p>
            <a:pPr marL="0" indent="0" algn="just">
              <a:buNone/>
            </a:pPr>
            <a:r>
              <a:rPr lang="vi-VN" dirty="0">
                <a:latin typeface="Calibri" panose="020F0502020204030204" pitchFamily="34" charset="0"/>
              </a:rPr>
              <a:t>		+ 2 bài ôn tập, kiểm tra cuối kì</a:t>
            </a:r>
            <a:r>
              <a:rPr lang="en-US" dirty="0"/>
              <a:t> = </a:t>
            </a:r>
            <a:r>
              <a:rPr lang="vi-VN" dirty="0">
                <a:latin typeface="Calibri" panose="020F0502020204030204" pitchFamily="34" charset="0"/>
              </a:rPr>
              <a:t>6 tiết</a:t>
            </a:r>
            <a:endParaRPr lang="en-US" dirty="0"/>
          </a:p>
          <a:p>
            <a:pPr marL="0" indent="0">
              <a:buNone/>
            </a:pP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1"/>
          <a:stretch>
            <a:fillRect/>
          </a:stretch>
        </p:blipFill>
        <p:spPr>
          <a:xfrm>
            <a:off x="1086928" y="529800"/>
            <a:ext cx="5070966" cy="5841239"/>
          </a:xfrm>
        </p:spPr>
      </p:pic>
      <p:pic>
        <p:nvPicPr>
          <p:cNvPr id="7" name="Picture 6"/>
          <p:cNvPicPr>
            <a:picLocks noChangeAspect="1"/>
          </p:cNvPicPr>
          <p:nvPr/>
        </p:nvPicPr>
        <p:blipFill>
          <a:blip r:embed="rId2"/>
          <a:stretch>
            <a:fillRect/>
          </a:stretch>
        </p:blipFill>
        <p:spPr>
          <a:xfrm>
            <a:off x="6157894" y="540558"/>
            <a:ext cx="4759194" cy="5776883"/>
          </a:xfrm>
          <a:prstGeom prst="rect">
            <a:avLst/>
          </a:prstGeom>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5" name="Content Placeholder 4"/>
          <p:cNvPicPr>
            <a:picLocks noGrp="1" noChangeAspect="1"/>
          </p:cNvPicPr>
          <p:nvPr>
            <p:ph idx="1"/>
          </p:nvPr>
        </p:nvPicPr>
        <p:blipFill>
          <a:blip r:embed="rId1"/>
          <a:stretch>
            <a:fillRect/>
          </a:stretch>
        </p:blipFill>
        <p:spPr>
          <a:xfrm>
            <a:off x="838200" y="466413"/>
            <a:ext cx="5294483" cy="5925174"/>
          </a:xfrm>
        </p:spPr>
      </p:pic>
      <p:pic>
        <p:nvPicPr>
          <p:cNvPr id="7" name="Picture 6"/>
          <p:cNvPicPr>
            <a:picLocks noChangeAspect="1"/>
          </p:cNvPicPr>
          <p:nvPr/>
        </p:nvPicPr>
        <p:blipFill>
          <a:blip r:embed="rId2"/>
          <a:stretch>
            <a:fillRect/>
          </a:stretch>
        </p:blipFill>
        <p:spPr>
          <a:xfrm>
            <a:off x="6095999" y="365125"/>
            <a:ext cx="5294483" cy="5897652"/>
          </a:xfrm>
          <a:prstGeom prst="rect">
            <a:avLst/>
          </a:prstGeom>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62000"/>
            <a:ext cx="10515600" cy="5414963"/>
          </a:xfrm>
        </p:spPr>
        <p:txBody>
          <a:bodyPr>
            <a:noAutofit/>
          </a:bodyPr>
          <a:lstStyle/>
          <a:p>
            <a:pPr marL="0" indent="0">
              <a:buNone/>
            </a:pPr>
            <a:r>
              <a:rPr lang="vi-VN" dirty="0">
                <a:latin typeface="Calibri" panose="020F0502020204030204" pitchFamily="34" charset="0"/>
                <a:cs typeface="Calibri" panose="020F0502020204030204" pitchFamily="34" charset="0"/>
              </a:rPr>
              <a:t>II. TÀI LIỆU HỌC MÔN TIẾNG VIỆT KÌ 1</a:t>
            </a:r>
            <a:endParaRPr lang="en-US" dirty="0">
              <a:latin typeface="Calibri" panose="020F0502020204030204" pitchFamily="34" charset="0"/>
              <a:cs typeface="Calibri" panose="020F0502020204030204" pitchFamily="34" charset="0"/>
            </a:endParaRPr>
          </a:p>
          <a:p>
            <a:pPr marL="0" indent="0">
              <a:buNone/>
            </a:pPr>
            <a:r>
              <a:rPr lang="en-US" b="1" dirty="0">
                <a:latin typeface="Calibri" panose="020F0502020204030204" pitchFamily="34" charset="0"/>
                <a:cs typeface="Calibri" panose="020F0502020204030204" pitchFamily="34" charset="0"/>
              </a:rPr>
              <a:t>2</a:t>
            </a:r>
            <a:r>
              <a:rPr lang="vi-VN" b="1" dirty="0">
                <a:latin typeface="Calibri" panose="020F0502020204030204" pitchFamily="34" charset="0"/>
                <a:cs typeface="Calibri" panose="020F0502020204030204" pitchFamily="34" charset="0"/>
              </a:rPr>
              <a:t>. </a:t>
            </a:r>
            <a:r>
              <a:rPr lang="en-US" b="1" dirty="0" err="1">
                <a:latin typeface="Calibri" panose="020F0502020204030204" pitchFamily="34" charset="0"/>
                <a:cs typeface="Calibri" panose="020F0502020204030204" pitchFamily="34" charset="0"/>
              </a:rPr>
              <a:t>Hệ</a:t>
            </a:r>
            <a:r>
              <a:rPr lang="en-US" b="1" dirty="0">
                <a:latin typeface="Calibri" panose="020F0502020204030204" pitchFamily="34" charset="0"/>
                <a:cs typeface="Calibri" panose="020F0502020204030204" pitchFamily="34" charset="0"/>
              </a:rPr>
              <a:t> </a:t>
            </a:r>
            <a:r>
              <a:rPr lang="en-US" b="1" dirty="0" err="1">
                <a:latin typeface="Calibri" panose="020F0502020204030204" pitchFamily="34" charset="0"/>
                <a:cs typeface="Calibri" panose="020F0502020204030204" pitchFamily="34" charset="0"/>
              </a:rPr>
              <a:t>thống</a:t>
            </a:r>
            <a:r>
              <a:rPr lang="en-US" b="1" dirty="0">
                <a:latin typeface="Calibri" panose="020F0502020204030204" pitchFamily="34" charset="0"/>
                <a:cs typeface="Calibri" panose="020F0502020204030204" pitchFamily="34" charset="0"/>
              </a:rPr>
              <a:t> </a:t>
            </a:r>
            <a:r>
              <a:rPr lang="en-US" b="1" dirty="0" err="1">
                <a:latin typeface="Calibri" panose="020F0502020204030204" pitchFamily="34" charset="0"/>
                <a:cs typeface="Calibri" panose="020F0502020204030204" pitchFamily="34" charset="0"/>
              </a:rPr>
              <a:t>bài</a:t>
            </a:r>
            <a:r>
              <a:rPr lang="en-US" b="1" dirty="0">
                <a:latin typeface="Calibri" panose="020F0502020204030204" pitchFamily="34" charset="0"/>
                <a:cs typeface="Calibri" panose="020F0502020204030204" pitchFamily="34" charset="0"/>
              </a:rPr>
              <a:t> </a:t>
            </a:r>
            <a:r>
              <a:rPr lang="en-US" b="1" dirty="0" err="1">
                <a:latin typeface="Calibri" panose="020F0502020204030204" pitchFamily="34" charset="0"/>
                <a:cs typeface="Calibri" panose="020F0502020204030204" pitchFamily="34" charset="0"/>
              </a:rPr>
              <a:t>học</a:t>
            </a:r>
            <a:endParaRPr lang="vi-VN" b="1" dirty="0">
              <a:latin typeface="Calibri" panose="020F0502020204030204" pitchFamily="34" charset="0"/>
              <a:cs typeface="Calibri" panose="020F0502020204030204" pitchFamily="34" charset="0"/>
            </a:endParaRPr>
          </a:p>
          <a:p>
            <a:pPr marL="0" indent="0">
              <a:buNone/>
            </a:pPr>
            <a:r>
              <a:rPr lang="en-US" b="1" dirty="0">
                <a:latin typeface="Calibri" panose="020F0502020204030204" pitchFamily="34" charset="0"/>
                <a:cs typeface="Calibri" panose="020F0502020204030204" pitchFamily="34" charset="0"/>
              </a:rPr>
              <a:t>2.1. </a:t>
            </a:r>
            <a:r>
              <a:rPr lang="en-US" b="1" dirty="0" err="1">
                <a:latin typeface="Calibri" panose="020F0502020204030204" pitchFamily="34" charset="0"/>
                <a:cs typeface="Calibri" panose="020F0502020204030204" pitchFamily="34" charset="0"/>
              </a:rPr>
              <a:t>Các</a:t>
            </a:r>
            <a:r>
              <a:rPr lang="en-US" b="1" dirty="0">
                <a:latin typeface="Calibri" panose="020F0502020204030204" pitchFamily="34" charset="0"/>
                <a:cs typeface="Calibri" panose="020F0502020204030204" pitchFamily="34" charset="0"/>
              </a:rPr>
              <a:t> </a:t>
            </a:r>
            <a:r>
              <a:rPr lang="en-US" b="1" dirty="0" err="1">
                <a:latin typeface="Calibri" panose="020F0502020204030204" pitchFamily="34" charset="0"/>
                <a:cs typeface="Calibri" panose="020F0502020204030204" pitchFamily="34" charset="0"/>
              </a:rPr>
              <a:t>bài</a:t>
            </a:r>
            <a:r>
              <a:rPr lang="en-US" b="1" dirty="0">
                <a:latin typeface="Calibri" panose="020F0502020204030204" pitchFamily="34" charset="0"/>
                <a:cs typeface="Calibri" panose="020F0502020204030204" pitchFamily="34" charset="0"/>
              </a:rPr>
              <a:t> </a:t>
            </a:r>
            <a:r>
              <a:rPr lang="en-US" b="1" dirty="0" err="1">
                <a:latin typeface="Calibri" panose="020F0502020204030204" pitchFamily="34" charset="0"/>
                <a:cs typeface="Calibri" panose="020F0502020204030204" pitchFamily="34" charset="0"/>
              </a:rPr>
              <a:t>Học</a:t>
            </a:r>
            <a:r>
              <a:rPr lang="en-US" b="1" dirty="0">
                <a:latin typeface="Calibri" panose="020F0502020204030204" pitchFamily="34" charset="0"/>
                <a:cs typeface="Calibri" panose="020F0502020204030204" pitchFamily="34" charset="0"/>
              </a:rPr>
              <a:t> </a:t>
            </a:r>
            <a:r>
              <a:rPr lang="en-US" b="1" dirty="0" err="1">
                <a:latin typeface="Calibri" panose="020F0502020204030204" pitchFamily="34" charset="0"/>
                <a:cs typeface="Calibri" panose="020F0502020204030204" pitchFamily="34" charset="0"/>
              </a:rPr>
              <a:t>vần</a:t>
            </a:r>
            <a:endParaRPr lang="vi-VN" b="1" dirty="0">
              <a:latin typeface="Calibri" panose="020F0502020204030204" pitchFamily="34" charset="0"/>
              <a:cs typeface="Calibri" panose="020F0502020204030204" pitchFamily="34" charset="0"/>
            </a:endParaRPr>
          </a:p>
          <a:p>
            <a:pPr marL="0" indent="0">
              <a:buNone/>
            </a:pP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Đọc</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danh</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mục</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các</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bài</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trong</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tài</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liệu</a:t>
            </a:r>
            <a:r>
              <a:rPr lang="en-US" dirty="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pPr marL="0" indent="0">
              <a:buNone/>
            </a:pPr>
            <a:r>
              <a:rPr lang="en-US" b="1" dirty="0">
                <a:latin typeface="Calibri" panose="020F0502020204030204" pitchFamily="34" charset="0"/>
                <a:cs typeface="Calibri" panose="020F0502020204030204" pitchFamily="34" charset="0"/>
              </a:rPr>
              <a:t>2.2. </a:t>
            </a:r>
            <a:r>
              <a:rPr lang="en-US" b="1" dirty="0" err="1">
                <a:latin typeface="Calibri" panose="020F0502020204030204" pitchFamily="34" charset="0"/>
                <a:cs typeface="Calibri" panose="020F0502020204030204" pitchFamily="34" charset="0"/>
              </a:rPr>
              <a:t>Các</a:t>
            </a:r>
            <a:r>
              <a:rPr lang="en-US" b="1" dirty="0">
                <a:latin typeface="Calibri" panose="020F0502020204030204" pitchFamily="34" charset="0"/>
                <a:cs typeface="Calibri" panose="020F0502020204030204" pitchFamily="34" charset="0"/>
              </a:rPr>
              <a:t> </a:t>
            </a:r>
            <a:r>
              <a:rPr lang="en-US" b="1" dirty="0" err="1">
                <a:latin typeface="Calibri" panose="020F0502020204030204" pitchFamily="34" charset="0"/>
                <a:cs typeface="Calibri" panose="020F0502020204030204" pitchFamily="34" charset="0"/>
              </a:rPr>
              <a:t>bài</a:t>
            </a:r>
            <a:r>
              <a:rPr lang="en-US" b="1" dirty="0">
                <a:latin typeface="Calibri" panose="020F0502020204030204" pitchFamily="34" charset="0"/>
                <a:cs typeface="Calibri" panose="020F0502020204030204" pitchFamily="34" charset="0"/>
              </a:rPr>
              <a:t> </a:t>
            </a:r>
            <a:r>
              <a:rPr lang="en-US" b="1" dirty="0" err="1">
                <a:latin typeface="Calibri" panose="020F0502020204030204" pitchFamily="34" charset="0"/>
                <a:cs typeface="Calibri" panose="020F0502020204030204" pitchFamily="34" charset="0"/>
              </a:rPr>
              <a:t>Luyện</a:t>
            </a:r>
            <a:r>
              <a:rPr lang="en-US" b="1" dirty="0">
                <a:latin typeface="Calibri" panose="020F0502020204030204" pitchFamily="34" charset="0"/>
                <a:cs typeface="Calibri" panose="020F0502020204030204" pitchFamily="34" charset="0"/>
              </a:rPr>
              <a:t> </a:t>
            </a:r>
            <a:r>
              <a:rPr lang="en-US" b="1" dirty="0" err="1">
                <a:latin typeface="Calibri" panose="020F0502020204030204" pitchFamily="34" charset="0"/>
                <a:cs typeface="Calibri" panose="020F0502020204030204" pitchFamily="34" charset="0"/>
              </a:rPr>
              <a:t>tập</a:t>
            </a:r>
            <a:r>
              <a:rPr lang="en-US" b="1" dirty="0">
                <a:latin typeface="Calibri" panose="020F0502020204030204" pitchFamily="34" charset="0"/>
                <a:cs typeface="Calibri" panose="020F0502020204030204" pitchFamily="34" charset="0"/>
              </a:rPr>
              <a:t> </a:t>
            </a:r>
            <a:r>
              <a:rPr lang="en-US" b="1" dirty="0" err="1">
                <a:latin typeface="Calibri" panose="020F0502020204030204" pitchFamily="34" charset="0"/>
                <a:cs typeface="Calibri" panose="020F0502020204030204" pitchFamily="34" charset="0"/>
              </a:rPr>
              <a:t>tổng</a:t>
            </a:r>
            <a:r>
              <a:rPr lang="en-US" b="1" dirty="0">
                <a:latin typeface="Calibri" panose="020F0502020204030204" pitchFamily="34" charset="0"/>
                <a:cs typeface="Calibri" panose="020F0502020204030204" pitchFamily="34" charset="0"/>
              </a:rPr>
              <a:t> </a:t>
            </a:r>
            <a:r>
              <a:rPr lang="en-US" b="1" dirty="0" err="1">
                <a:latin typeface="Calibri" panose="020F0502020204030204" pitchFamily="34" charset="0"/>
                <a:cs typeface="Calibri" panose="020F0502020204030204" pitchFamily="34" charset="0"/>
              </a:rPr>
              <a:t>hợp</a:t>
            </a:r>
            <a:endParaRPr lang="en-US" b="1" dirty="0">
              <a:latin typeface="Calibri" panose="020F0502020204030204" pitchFamily="34" charset="0"/>
              <a:cs typeface="Calibri" panose="020F0502020204030204" pitchFamily="34" charset="0"/>
            </a:endParaRPr>
          </a:p>
          <a:p>
            <a:pPr indent="400050" algn="just">
              <a:lnSpc>
                <a:spcPct val="120000"/>
              </a:lnSpc>
            </a:pPr>
            <a:r>
              <a:rPr lang="vi-VN" dirty="0">
                <a:effectLst/>
                <a:latin typeface="Calibri" panose="020F0502020204030204" pitchFamily="34" charset="0"/>
                <a:ea typeface="Calibri" panose="020F0502020204030204" pitchFamily="34" charset="0"/>
                <a:cs typeface="Calibri" panose="020F0502020204030204" pitchFamily="34" charset="0"/>
              </a:rPr>
              <a:t>3 </a:t>
            </a:r>
            <a:r>
              <a:rPr lang="pl-PL" dirty="0">
                <a:effectLst/>
                <a:latin typeface="Calibri" panose="020F0502020204030204" pitchFamily="34" charset="0"/>
                <a:ea typeface="Calibri" panose="020F0502020204030204" pitchFamily="34" charset="0"/>
                <a:cs typeface="Calibri" panose="020F0502020204030204" pitchFamily="34" charset="0"/>
              </a:rPr>
              <a:t>chủ điểm</a:t>
            </a:r>
            <a:r>
              <a:rPr lang="en-US" dirty="0">
                <a:effectLst/>
                <a:latin typeface="Calibri" panose="020F0502020204030204" pitchFamily="34" charset="0"/>
                <a:ea typeface="Calibri" panose="020F0502020204030204" pitchFamily="34" charset="0"/>
                <a:cs typeface="Calibri" panose="020F0502020204030204" pitchFamily="34" charset="0"/>
              </a:rPr>
              <a:t>:</a:t>
            </a:r>
            <a:r>
              <a:rPr lang="pl-PL" dirty="0">
                <a:effectLst/>
                <a:latin typeface="Calibri" panose="020F0502020204030204" pitchFamily="34" charset="0"/>
                <a:ea typeface="Calibri" panose="020F0502020204030204" pitchFamily="34" charset="0"/>
                <a:cs typeface="Calibri" panose="020F0502020204030204" pitchFamily="34" charset="0"/>
              </a:rPr>
              <a:t> </a:t>
            </a:r>
            <a:r>
              <a:rPr lang="vi-VN" b="1" i="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Gia đình, Thiên nhiên đất nước, Cuộc sống quanh ta</a:t>
            </a:r>
            <a:r>
              <a:rPr lang="vi-VN" dirty="0">
                <a:effectLst/>
                <a:latin typeface="Calibri" panose="020F0502020204030204" pitchFamily="34" charset="0"/>
                <a:ea typeface="Calibri" panose="020F0502020204030204" pitchFamily="34" charset="0"/>
                <a:cs typeface="Calibri" panose="020F0502020204030204" pitchFamily="34" charset="0"/>
              </a:rPr>
              <a:t>.</a:t>
            </a:r>
            <a:endParaRPr lang="en-US" dirty="0">
              <a:effectLst/>
              <a:latin typeface="Calibri" panose="020F0502020204030204" pitchFamily="34" charset="0"/>
              <a:ea typeface="Calibri" panose="020F0502020204030204" pitchFamily="34" charset="0"/>
              <a:cs typeface="Calibri" panose="020F0502020204030204" pitchFamily="34" charset="0"/>
            </a:endParaRPr>
          </a:p>
          <a:p>
            <a:pPr indent="400050" algn="just">
              <a:lnSpc>
                <a:spcPct val="120000"/>
              </a:lnSpc>
            </a:pPr>
            <a:r>
              <a:rPr lang="vi-VN" dirty="0">
                <a:effectLst/>
                <a:latin typeface="Calibri" panose="020F0502020204030204" pitchFamily="34" charset="0"/>
                <a:ea typeface="Calibri" panose="020F0502020204030204" pitchFamily="34" charset="0"/>
                <a:cs typeface="Calibri" panose="020F0502020204030204" pitchFamily="34" charset="0"/>
              </a:rPr>
              <a:t>Mỗi chủ điểm có 3 bài học, sau khi hết một vòng 3 chủ điểm thì các bài học tiếp theo sẽ quay vòng lại 3 chủ điểm đó. Chủ điểm cuối cùng là </a:t>
            </a:r>
            <a:r>
              <a:rPr lang="vi-VN" b="1" i="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Xây dựng và bảo vệ Tổ quốc</a:t>
            </a:r>
            <a:r>
              <a:rPr lang="vi-VN" dirty="0">
                <a:effectLst/>
                <a:latin typeface="Calibri" panose="020F0502020204030204" pitchFamily="34" charset="0"/>
                <a:ea typeface="Calibri" panose="020F0502020204030204" pitchFamily="34" charset="0"/>
                <a:cs typeface="Calibri" panose="020F0502020204030204" pitchFamily="34" charset="0"/>
              </a:rPr>
              <a:t>.</a:t>
            </a:r>
            <a:endParaRPr lang="en-US" dirty="0">
              <a:effectLst/>
              <a:latin typeface="Calibri" panose="020F0502020204030204" pitchFamily="34" charset="0"/>
              <a:ea typeface="Calibri" panose="020F0502020204030204" pitchFamily="34" charset="0"/>
              <a:cs typeface="Calibri" panose="020F0502020204030204" pitchFamily="34" charset="0"/>
            </a:endParaRPr>
          </a:p>
          <a:p>
            <a:pPr indent="0" algn="just">
              <a:lnSpc>
                <a:spcPct val="120000"/>
              </a:lnSpc>
              <a:buNone/>
            </a:pPr>
            <a:r>
              <a:rPr lang="vi-VN" dirty="0">
                <a:solidFill>
                  <a:srgbClr val="0432FF"/>
                </a:solidFill>
                <a:effectLst/>
                <a:latin typeface="Calibri" panose="020F0502020204030204" pitchFamily="34" charset="0"/>
                <a:ea typeface="Calibri" panose="020F0502020204030204" pitchFamily="34" charset="0"/>
                <a:cs typeface="Calibri" panose="020F0502020204030204" pitchFamily="34" charset="0"/>
              </a:rPr>
              <a:t> </a:t>
            </a:r>
            <a:endParaRPr lang="en-US"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dirty="0">
              <a:latin typeface="Calibri" panose="020F0502020204030204" pitchFamily="34" charset="0"/>
              <a:cs typeface="Calibri" panose="020F0502020204030204" pitchFamily="34" charset="0"/>
            </a:endParaRPr>
          </a:p>
          <a:p>
            <a:pPr marL="0" indent="0">
              <a:buNone/>
            </a:pPr>
            <a:endParaRPr lang="en-US" dirty="0">
              <a:latin typeface="Calibri" panose="020F0502020204030204" pitchFamily="34" charset="0"/>
              <a:cs typeface="Calibri" panose="020F0502020204030204" pitchFamily="34"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0120" y="640080"/>
            <a:ext cx="10515600" cy="5831555"/>
          </a:xfrm>
        </p:spPr>
        <p:txBody>
          <a:bodyPr/>
          <a:lstStyle/>
          <a:p>
            <a:pPr indent="400050" algn="just">
              <a:lnSpc>
                <a:spcPct val="120000"/>
              </a:lnSpc>
            </a:pPr>
            <a:r>
              <a:rPr lang="vi-VN"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Mỗi chủ điểm gồm 3 bài học </a:t>
            </a:r>
            <a:r>
              <a:rPr lang="vi-VN" dirty="0">
                <a:effectLst/>
                <a:latin typeface="Calibri" panose="020F0502020204030204" pitchFamily="34" charset="0"/>
                <a:ea typeface="Calibri" panose="020F0502020204030204" pitchFamily="34" charset="0"/>
                <a:cs typeface="Calibri" panose="020F0502020204030204" pitchFamily="34" charset="0"/>
              </a:rPr>
              <a:t>với các hoạt động cụ thể như sau:</a:t>
            </a:r>
            <a:endParaRPr lang="en-US"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dirty="0"/>
          </a:p>
        </p:txBody>
      </p:sp>
      <p:graphicFrame>
        <p:nvGraphicFramePr>
          <p:cNvPr id="5" name="Table 4"/>
          <p:cNvGraphicFramePr>
            <a:graphicFrameLocks noGrp="1"/>
          </p:cNvGraphicFramePr>
          <p:nvPr/>
        </p:nvGraphicFramePr>
        <p:xfrm>
          <a:off x="1478280" y="1598660"/>
          <a:ext cx="9479280" cy="3919094"/>
        </p:xfrm>
        <a:graphic>
          <a:graphicData uri="http://schemas.openxmlformats.org/drawingml/2006/table">
            <a:tbl>
              <a:tblPr firstRow="1" firstCol="1" bandRow="1">
                <a:tableStyleId>{5940675A-B579-460E-94D1-54222C63F5DA}</a:tableStyleId>
              </a:tblPr>
              <a:tblGrid>
                <a:gridCol w="1289450"/>
                <a:gridCol w="1579697"/>
                <a:gridCol w="6610133"/>
              </a:tblGrid>
              <a:tr h="1143000">
                <a:tc rowSpan="3">
                  <a:txBody>
                    <a:bodyPr/>
                    <a:lstStyle/>
                    <a:p>
                      <a:pPr algn="just">
                        <a:lnSpc>
                          <a:spcPct val="130000"/>
                        </a:lnSpc>
                      </a:pPr>
                      <a:r>
                        <a:rPr lang="vi-VN" sz="2400" b="1" dirty="0">
                          <a:solidFill>
                            <a:schemeClr val="tx1"/>
                          </a:solidFill>
                          <a:effectLst/>
                          <a:latin typeface="Calibri" panose="020F0502020204030204" pitchFamily="34" charset="0"/>
                        </a:rPr>
                        <a:t>CHỦ ĐIỂM</a:t>
                      </a:r>
                      <a:endParaRPr lang="en-US"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60000"/>
                        <a:lumOff val="40000"/>
                      </a:schemeClr>
                    </a:solidFill>
                  </a:tcPr>
                </a:tc>
                <a:tc>
                  <a:txBody>
                    <a:bodyPr/>
                    <a:lstStyle/>
                    <a:p>
                      <a:pPr algn="just">
                        <a:lnSpc>
                          <a:spcPct val="130000"/>
                        </a:lnSpc>
                      </a:pPr>
                      <a:r>
                        <a:rPr lang="vi-VN" sz="2400" b="1" dirty="0">
                          <a:solidFill>
                            <a:schemeClr val="tx1"/>
                          </a:solidFill>
                          <a:effectLst/>
                          <a:latin typeface="Calibri" panose="020F0502020204030204" pitchFamily="34" charset="0"/>
                        </a:rPr>
                        <a:t>Bài 1</a:t>
                      </a:r>
                      <a:endParaRPr lang="en-US"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40000"/>
                        <a:lumOff val="60000"/>
                      </a:schemeClr>
                    </a:solidFill>
                  </a:tcPr>
                </a:tc>
                <a:tc>
                  <a:txBody>
                    <a:bodyPr/>
                    <a:lstStyle/>
                    <a:p>
                      <a:pPr algn="just">
                        <a:lnSpc>
                          <a:spcPct val="130000"/>
                        </a:lnSpc>
                      </a:pPr>
                      <a:r>
                        <a:rPr lang="vi-VN" sz="2400" dirty="0">
                          <a:solidFill>
                            <a:schemeClr val="tx1"/>
                          </a:solidFill>
                          <a:effectLst/>
                          <a:latin typeface="Calibri" panose="020F0502020204030204" pitchFamily="34" charset="0"/>
                        </a:rPr>
                        <a:t>- Đọc (1 tiết)</a:t>
                      </a:r>
                      <a:endParaRPr lang="en-US" sz="2400" dirty="0">
                        <a:solidFill>
                          <a:schemeClr val="tx1"/>
                        </a:solidFill>
                        <a:effectLst/>
                      </a:endParaRPr>
                    </a:p>
                    <a:p>
                      <a:pPr algn="just">
                        <a:lnSpc>
                          <a:spcPct val="130000"/>
                        </a:lnSpc>
                      </a:pPr>
                      <a:r>
                        <a:rPr lang="vi-VN" sz="2400" dirty="0">
                          <a:solidFill>
                            <a:schemeClr val="tx1"/>
                          </a:solidFill>
                          <a:effectLst/>
                          <a:latin typeface="Calibri" panose="020F0502020204030204" pitchFamily="34" charset="0"/>
                        </a:rPr>
                        <a:t>- Kể chuyện (1 tiết)</a:t>
                      </a:r>
                      <a:endParaRPr lang="en-US" sz="2400" dirty="0">
                        <a:solidFill>
                          <a:schemeClr val="tx1"/>
                        </a:solidFill>
                        <a:effectLst/>
                      </a:endParaRPr>
                    </a:p>
                    <a:p>
                      <a:pPr algn="just">
                        <a:lnSpc>
                          <a:spcPct val="130000"/>
                        </a:lnSpc>
                      </a:pPr>
                      <a:r>
                        <a:rPr lang="vi-VN" sz="2400" dirty="0">
                          <a:solidFill>
                            <a:schemeClr val="tx1"/>
                          </a:solidFill>
                          <a:effectLst/>
                          <a:latin typeface="Calibri" panose="020F0502020204030204" pitchFamily="34" charset="0"/>
                        </a:rPr>
                        <a:t>- Viết chữ hoa (1 tiết)</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40000"/>
                        <a:lumOff val="60000"/>
                      </a:schemeClr>
                    </a:solidFill>
                  </a:tcPr>
                </a:tc>
              </a:tr>
              <a:tr h="1143000">
                <a:tc vMerge="1">
                  <a:tcPr/>
                </a:tc>
                <a:tc>
                  <a:txBody>
                    <a:bodyPr/>
                    <a:lstStyle/>
                    <a:p>
                      <a:pPr algn="just">
                        <a:lnSpc>
                          <a:spcPct val="130000"/>
                        </a:lnSpc>
                      </a:pPr>
                      <a:r>
                        <a:rPr lang="vi-VN" sz="2400" b="1" dirty="0">
                          <a:solidFill>
                            <a:schemeClr val="tx1"/>
                          </a:solidFill>
                          <a:effectLst/>
                          <a:latin typeface="Calibri" panose="020F0502020204030204" pitchFamily="34" charset="0"/>
                        </a:rPr>
                        <a:t>Bài 2</a:t>
                      </a:r>
                      <a:endParaRPr lang="en-US"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lgn="just">
                        <a:lnSpc>
                          <a:spcPct val="130000"/>
                        </a:lnSpc>
                      </a:pPr>
                      <a:r>
                        <a:rPr lang="vi-VN" sz="2400" dirty="0">
                          <a:solidFill>
                            <a:schemeClr val="tx1"/>
                          </a:solidFill>
                          <a:effectLst/>
                          <a:latin typeface="Calibri" panose="020F0502020204030204" pitchFamily="34" charset="0"/>
                        </a:rPr>
                        <a:t>- Đọc (1 tiết)</a:t>
                      </a:r>
                      <a:endParaRPr lang="en-US" sz="2400" dirty="0">
                        <a:solidFill>
                          <a:schemeClr val="tx1"/>
                        </a:solidFill>
                        <a:effectLst/>
                      </a:endParaRPr>
                    </a:p>
                    <a:p>
                      <a:pPr algn="just">
                        <a:lnSpc>
                          <a:spcPct val="130000"/>
                        </a:lnSpc>
                      </a:pPr>
                      <a:r>
                        <a:rPr lang="vi-VN" sz="2400" dirty="0">
                          <a:solidFill>
                            <a:schemeClr val="tx1"/>
                          </a:solidFill>
                          <a:effectLst/>
                          <a:latin typeface="Calibri" panose="020F0502020204030204" pitchFamily="34" charset="0"/>
                        </a:rPr>
                        <a:t>- Nói theo chủ điểm (1 tiết)</a:t>
                      </a:r>
                      <a:endParaRPr lang="en-US" sz="2400" dirty="0">
                        <a:solidFill>
                          <a:schemeClr val="tx1"/>
                        </a:solidFill>
                        <a:effectLst/>
                      </a:endParaRPr>
                    </a:p>
                    <a:p>
                      <a:pPr algn="just">
                        <a:lnSpc>
                          <a:spcPct val="130000"/>
                        </a:lnSpc>
                      </a:pPr>
                      <a:r>
                        <a:rPr lang="vi-VN" sz="2400" dirty="0">
                          <a:solidFill>
                            <a:schemeClr val="tx1"/>
                          </a:solidFill>
                          <a:effectLst/>
                          <a:latin typeface="Calibri" panose="020F0502020204030204" pitchFamily="34" charset="0"/>
                        </a:rPr>
                        <a:t>- Viết chính tả  (1 tiết)</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r>
              <a:tr h="1143000">
                <a:tc vMerge="1">
                  <a:tcPr/>
                </a:tc>
                <a:tc>
                  <a:txBody>
                    <a:bodyPr/>
                    <a:lstStyle/>
                    <a:p>
                      <a:pPr algn="just">
                        <a:lnSpc>
                          <a:spcPct val="130000"/>
                        </a:lnSpc>
                      </a:pPr>
                      <a:r>
                        <a:rPr lang="vi-VN" sz="2400" b="1" dirty="0">
                          <a:solidFill>
                            <a:schemeClr val="tx1"/>
                          </a:solidFill>
                          <a:effectLst/>
                          <a:latin typeface="Calibri" panose="020F0502020204030204" pitchFamily="34" charset="0"/>
                        </a:rPr>
                        <a:t>Bài 3</a:t>
                      </a:r>
                      <a:endParaRPr lang="en-US"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just">
                        <a:lnSpc>
                          <a:spcPct val="130000"/>
                        </a:lnSpc>
                      </a:pPr>
                      <a:r>
                        <a:rPr lang="vi-VN" sz="2400" dirty="0">
                          <a:solidFill>
                            <a:schemeClr val="tx1"/>
                          </a:solidFill>
                          <a:effectLst/>
                          <a:latin typeface="Calibri" panose="020F0502020204030204" pitchFamily="34" charset="0"/>
                        </a:rPr>
                        <a:t>- Đọc và Luyện tập gắn với văn bản đọc (2 tiết)</a:t>
                      </a:r>
                      <a:endParaRPr lang="en-US" sz="2400" dirty="0">
                        <a:solidFill>
                          <a:schemeClr val="tx1"/>
                        </a:solidFill>
                        <a:effectLst/>
                      </a:endParaRPr>
                    </a:p>
                    <a:p>
                      <a:pPr algn="just">
                        <a:lnSpc>
                          <a:spcPct val="130000"/>
                        </a:lnSpc>
                      </a:pPr>
                      <a:r>
                        <a:rPr lang="vi-VN" sz="2400" dirty="0">
                          <a:solidFill>
                            <a:schemeClr val="tx1"/>
                          </a:solidFill>
                          <a:effectLst/>
                          <a:latin typeface="Calibri" panose="020F0502020204030204" pitchFamily="34" charset="0"/>
                        </a:rPr>
                        <a:t>- Viết câu, đoạn ngắn (1 tiết)</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60000"/>
                        <a:lumOff val="40000"/>
                      </a:schemeClr>
                    </a:solidFill>
                  </a:tcPr>
                </a:tc>
              </a:tr>
            </a:tbl>
          </a:graphicData>
        </a:graphic>
      </p:graphicFrame>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18147"/>
            <a:ext cx="10515600" cy="5358816"/>
          </a:xfrm>
        </p:spPr>
        <p:txBody>
          <a:bodyPr/>
          <a:lstStyle/>
          <a:p>
            <a:pPr marL="0" indent="738505" algn="just">
              <a:buNone/>
            </a:pPr>
            <a:r>
              <a:rPr lang="vi-VN" dirty="0">
                <a:latin typeface="Calibri" panose="020F0502020204030204" pitchFamily="34" charset="0"/>
              </a:rPr>
              <a:t>Mỗi bài </a:t>
            </a:r>
            <a:r>
              <a:rPr lang="en-US" dirty="0" err="1"/>
              <a:t>LTTH</a:t>
            </a:r>
            <a:r>
              <a:rPr lang="vi-VN" dirty="0">
                <a:latin typeface="Calibri" panose="020F0502020204030204" pitchFamily="34" charset="0"/>
              </a:rPr>
              <a:t> được thực hiện trong 3 tiết bao gồm các kĩ năng </a:t>
            </a:r>
            <a:r>
              <a:rPr lang="vi-VN" b="1" dirty="0">
                <a:solidFill>
                  <a:srgbClr val="C00000"/>
                </a:solidFill>
                <a:latin typeface="Calibri" panose="020F0502020204030204" pitchFamily="34" charset="0"/>
              </a:rPr>
              <a:t>đọc, viết, nói, nghe và luyện tập về </a:t>
            </a:r>
            <a:r>
              <a:rPr lang="en-US" b="1" dirty="0" err="1">
                <a:solidFill>
                  <a:srgbClr val="C00000"/>
                </a:solidFill>
              </a:rPr>
              <a:t>từ</a:t>
            </a:r>
            <a:r>
              <a:rPr lang="en-US" b="1" dirty="0">
                <a:solidFill>
                  <a:srgbClr val="C00000"/>
                </a:solidFill>
              </a:rPr>
              <a:t> </a:t>
            </a:r>
            <a:r>
              <a:rPr lang="en-US" b="1" dirty="0" err="1">
                <a:solidFill>
                  <a:srgbClr val="C00000"/>
                </a:solidFill>
              </a:rPr>
              <a:t>và</a:t>
            </a:r>
            <a:r>
              <a:rPr lang="en-US" b="1" dirty="0">
                <a:solidFill>
                  <a:srgbClr val="C00000"/>
                </a:solidFill>
              </a:rPr>
              <a:t> </a:t>
            </a:r>
            <a:r>
              <a:rPr lang="vi-VN" b="1" dirty="0">
                <a:solidFill>
                  <a:srgbClr val="C00000"/>
                </a:solidFill>
                <a:latin typeface="Calibri" panose="020F0502020204030204" pitchFamily="34" charset="0"/>
              </a:rPr>
              <a:t>câu</a:t>
            </a:r>
            <a:r>
              <a:rPr lang="vi-VN" dirty="0">
                <a:solidFill>
                  <a:srgbClr val="C00000"/>
                </a:solidFill>
                <a:latin typeface="Calibri" panose="020F0502020204030204" pitchFamily="34" charset="0"/>
              </a:rPr>
              <a:t> </a:t>
            </a:r>
            <a:r>
              <a:rPr lang="vi-VN" dirty="0">
                <a:latin typeface="Calibri" panose="020F0502020204030204" pitchFamily="34" charset="0"/>
              </a:rPr>
              <a:t>gắn với luyện các kĩ năng ngôn ngữ.</a:t>
            </a:r>
            <a:endParaRPr lang="vi-VN" dirty="0">
              <a:latin typeface="Calibri" panose="020F0502020204030204" pitchFamily="34" charset="0"/>
            </a:endParaRPr>
          </a:p>
          <a:p>
            <a:pPr marL="0" indent="738505" algn="just">
              <a:buNone/>
            </a:pPr>
            <a:r>
              <a:rPr lang="vi-VN" dirty="0">
                <a:latin typeface="Calibri" panose="020F0502020204030204" pitchFamily="34" charset="0"/>
              </a:rPr>
              <a:t>Ở hoạt động đọc, </a:t>
            </a:r>
            <a:r>
              <a:rPr lang="vi-VN" b="1" dirty="0">
                <a:solidFill>
                  <a:srgbClr val="C00000"/>
                </a:solidFill>
                <a:latin typeface="Calibri" panose="020F0502020204030204" pitchFamily="34" charset="0"/>
              </a:rPr>
              <a:t>văn bản </a:t>
            </a:r>
            <a:r>
              <a:rPr lang="en-US" b="1" dirty="0" err="1">
                <a:solidFill>
                  <a:srgbClr val="C00000"/>
                </a:solidFill>
                <a:latin typeface="Calibri" panose="020F0502020204030204" pitchFamily="34" charset="0"/>
              </a:rPr>
              <a:t>đọc</a:t>
            </a:r>
            <a:r>
              <a:rPr lang="en-US" b="1" dirty="0">
                <a:solidFill>
                  <a:srgbClr val="C00000"/>
                </a:solidFill>
                <a:latin typeface="Calibri" panose="020F0502020204030204" pitchFamily="34" charset="0"/>
              </a:rPr>
              <a:t> </a:t>
            </a:r>
            <a:r>
              <a:rPr lang="vi-VN" b="1" dirty="0">
                <a:solidFill>
                  <a:srgbClr val="C00000"/>
                </a:solidFill>
                <a:latin typeface="Calibri" panose="020F0502020204030204" pitchFamily="34" charset="0"/>
              </a:rPr>
              <a:t>được lựa chọn theo chủ đề</a:t>
            </a:r>
            <a:r>
              <a:rPr lang="vi-VN" dirty="0">
                <a:solidFill>
                  <a:srgbClr val="C00000"/>
                </a:solidFill>
                <a:latin typeface="Calibri" panose="020F0502020204030204" pitchFamily="34" charset="0"/>
              </a:rPr>
              <a:t>, gồm có </a:t>
            </a:r>
            <a:r>
              <a:rPr lang="vi-VN" b="1" dirty="0">
                <a:solidFill>
                  <a:srgbClr val="C00000"/>
                </a:solidFill>
                <a:latin typeface="Calibri" panose="020F0502020204030204" pitchFamily="34" charset="0"/>
              </a:rPr>
              <a:t>phần Luyện đọc (bao gồm đọc thành tiếng và đọc hiểu) và phần Luyện tập gắn với bài đọc. </a:t>
            </a:r>
            <a:endParaRPr lang="en-US" b="1" dirty="0">
              <a:solidFill>
                <a:srgbClr val="C00000"/>
              </a:solidFill>
              <a:latin typeface="Calibri" panose="020F0502020204030204" pitchFamily="34" charset="0"/>
            </a:endParaRPr>
          </a:p>
          <a:p>
            <a:pPr marL="0" indent="738505" algn="just">
              <a:buNone/>
            </a:pPr>
            <a:r>
              <a:rPr lang="vi-VN" dirty="0">
                <a:latin typeface="Calibri" panose="020F0502020204030204" pitchFamily="34" charset="0"/>
              </a:rPr>
              <a:t>Ở hoạt động viết có </a:t>
            </a:r>
            <a:r>
              <a:rPr lang="vi-VN" b="1" dirty="0">
                <a:solidFill>
                  <a:srgbClr val="C00000"/>
                </a:solidFill>
                <a:latin typeface="Calibri" panose="020F0502020204030204" pitchFamily="34" charset="0"/>
              </a:rPr>
              <a:t>viết chính tả, viết chữ hoa và viết câu hoặc đoạn văn ngắn</a:t>
            </a:r>
            <a:r>
              <a:rPr lang="vi-VN" dirty="0">
                <a:solidFill>
                  <a:srgbClr val="C00000"/>
                </a:solidFill>
                <a:latin typeface="Calibri" panose="020F0502020204030204" pitchFamily="34" charset="0"/>
              </a:rPr>
              <a:t>. </a:t>
            </a:r>
            <a:endParaRPr lang="en-US" dirty="0">
              <a:solidFill>
                <a:srgbClr val="C00000"/>
              </a:solidFill>
              <a:latin typeface="Calibri" panose="020F0502020204030204" pitchFamily="34" charset="0"/>
            </a:endParaRPr>
          </a:p>
          <a:p>
            <a:pPr marL="0" indent="738505" algn="just">
              <a:buNone/>
            </a:pPr>
            <a:r>
              <a:rPr lang="vi-VN" dirty="0">
                <a:latin typeface="Calibri" panose="020F0502020204030204" pitchFamily="34" charset="0"/>
              </a:rPr>
              <a:t>Ở hoạt động nói và nghe</a:t>
            </a:r>
            <a:r>
              <a:rPr lang="en-US" dirty="0">
                <a:latin typeface="Calibri" panose="020F0502020204030204" pitchFamily="34" charset="0"/>
              </a:rPr>
              <a:t> </a:t>
            </a:r>
            <a:r>
              <a:rPr lang="vi-VN" dirty="0">
                <a:latin typeface="Calibri" panose="020F0502020204030204" pitchFamily="34" charset="0"/>
              </a:rPr>
              <a:t>có </a:t>
            </a:r>
            <a:r>
              <a:rPr lang="vi-VN" b="1" dirty="0">
                <a:solidFill>
                  <a:srgbClr val="C00000"/>
                </a:solidFill>
                <a:latin typeface="Calibri" panose="020F0502020204030204" pitchFamily="34" charset="0"/>
              </a:rPr>
              <a:t>nói theo chủ đề và kể chuyện</a:t>
            </a:r>
            <a:r>
              <a:rPr lang="vi-VN" dirty="0">
                <a:latin typeface="Calibri" panose="020F0502020204030204" pitchFamily="34" charset="0"/>
              </a:rPr>
              <a:t>. </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1"/>
          <a:stretch>
            <a:fillRect/>
          </a:stretch>
        </p:blipFill>
        <p:spPr>
          <a:xfrm>
            <a:off x="838200" y="365125"/>
            <a:ext cx="5257800" cy="6585012"/>
          </a:xfrm>
        </p:spPr>
      </p:pic>
      <p:pic>
        <p:nvPicPr>
          <p:cNvPr id="7" name="Picture 6"/>
          <p:cNvPicPr>
            <a:picLocks noChangeAspect="1"/>
          </p:cNvPicPr>
          <p:nvPr/>
        </p:nvPicPr>
        <p:blipFill>
          <a:blip r:embed="rId2"/>
          <a:stretch>
            <a:fillRect/>
          </a:stretch>
        </p:blipFill>
        <p:spPr>
          <a:xfrm>
            <a:off x="6057900" y="355600"/>
            <a:ext cx="5312528" cy="65024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45432"/>
            <a:ext cx="10515600" cy="5631531"/>
          </a:xfrm>
        </p:spPr>
        <p:txBody>
          <a:bodyPr>
            <a:normAutofit fontScale="92500" lnSpcReduction="10000"/>
          </a:bodyPr>
          <a:lstStyle/>
          <a:p>
            <a:pPr marL="0" indent="0" algn="just">
              <a:buNone/>
            </a:pPr>
            <a:r>
              <a:rPr lang="vi-VN" b="1" dirty="0">
                <a:latin typeface="Calibri" panose="020F0502020204030204" pitchFamily="34" charset="0"/>
              </a:rPr>
              <a:t>3. Một số lưu ý về dạy học vần </a:t>
            </a:r>
            <a:endParaRPr lang="vi-VN" b="1" dirty="0">
              <a:latin typeface="Calibri" panose="020F0502020204030204" pitchFamily="34" charset="0"/>
            </a:endParaRPr>
          </a:p>
          <a:p>
            <a:pPr marL="0" indent="0" algn="just">
              <a:buNone/>
            </a:pPr>
            <a:r>
              <a:rPr lang="vi-VN" dirty="0">
                <a:latin typeface="Calibri" panose="020F0502020204030204" pitchFamily="34" charset="0"/>
              </a:rPr>
              <a:t>- Chú trọng kết hợp dạy chữ với dạy nghĩa. </a:t>
            </a:r>
            <a:endParaRPr lang="vi-VN" dirty="0">
              <a:latin typeface="Calibri" panose="020F0502020204030204" pitchFamily="34" charset="0"/>
            </a:endParaRPr>
          </a:p>
          <a:p>
            <a:pPr marL="0" indent="0" algn="just">
              <a:buNone/>
            </a:pPr>
            <a:r>
              <a:rPr lang="vi-VN" dirty="0">
                <a:latin typeface="Calibri" panose="020F0502020204030204" pitchFamily="34" charset="0"/>
              </a:rPr>
              <a:t>- Dạy các chữ </a:t>
            </a:r>
            <a:r>
              <a:rPr lang="vi-VN" b="1" dirty="0">
                <a:solidFill>
                  <a:srgbClr val="C00000"/>
                </a:solidFill>
                <a:latin typeface="Calibri" panose="020F0502020204030204" pitchFamily="34" charset="0"/>
              </a:rPr>
              <a:t>q, qu </a:t>
            </a:r>
            <a:r>
              <a:rPr lang="vi-VN" dirty="0">
                <a:latin typeface="Calibri" panose="020F0502020204030204" pitchFamily="34" charset="0"/>
              </a:rPr>
              <a:t>và </a:t>
            </a:r>
            <a:r>
              <a:rPr lang="vi-VN" b="1" dirty="0">
                <a:solidFill>
                  <a:srgbClr val="C00000"/>
                </a:solidFill>
                <a:latin typeface="Calibri" panose="020F0502020204030204" pitchFamily="34" charset="0"/>
              </a:rPr>
              <a:t>p, ph </a:t>
            </a:r>
            <a:r>
              <a:rPr lang="vi-VN" dirty="0">
                <a:latin typeface="Calibri" panose="020F0502020204030204" pitchFamily="34" charset="0"/>
              </a:rPr>
              <a:t>cùng nhau. </a:t>
            </a:r>
            <a:endParaRPr lang="vi-VN" dirty="0">
              <a:latin typeface="Calibri" panose="020F0502020204030204" pitchFamily="34" charset="0"/>
            </a:endParaRPr>
          </a:p>
          <a:p>
            <a:pPr marL="0" indent="0" algn="just">
              <a:buNone/>
            </a:pPr>
            <a:r>
              <a:rPr lang="vi-VN" dirty="0">
                <a:latin typeface="Calibri" panose="020F0502020204030204" pitchFamily="34" charset="0"/>
              </a:rPr>
              <a:t>Giới thiệu chữ </a:t>
            </a:r>
            <a:r>
              <a:rPr lang="vi-VN" b="1" dirty="0">
                <a:solidFill>
                  <a:srgbClr val="C00000"/>
                </a:solidFill>
                <a:latin typeface="Calibri" panose="020F0502020204030204" pitchFamily="34" charset="0"/>
              </a:rPr>
              <a:t>q</a:t>
            </a:r>
            <a:r>
              <a:rPr lang="vi-VN" dirty="0">
                <a:solidFill>
                  <a:srgbClr val="C00000"/>
                </a:solidFill>
                <a:latin typeface="Calibri" panose="020F0502020204030204" pitchFamily="34" charset="0"/>
              </a:rPr>
              <a:t> </a:t>
            </a:r>
            <a:r>
              <a:rPr lang="vi-VN" dirty="0">
                <a:latin typeface="Calibri" panose="020F0502020204030204" pitchFamily="34" charset="0"/>
              </a:rPr>
              <a:t>(đọc là “cu”), sau đó dạy luôn chữ </a:t>
            </a:r>
            <a:r>
              <a:rPr lang="vi-VN" b="1" dirty="0">
                <a:solidFill>
                  <a:srgbClr val="C00000"/>
                </a:solidFill>
                <a:latin typeface="Calibri" panose="020F0502020204030204" pitchFamily="34" charset="0"/>
              </a:rPr>
              <a:t>qu</a:t>
            </a:r>
            <a:r>
              <a:rPr lang="vi-VN" dirty="0">
                <a:solidFill>
                  <a:srgbClr val="C00000"/>
                </a:solidFill>
                <a:latin typeface="Calibri" panose="020F0502020204030204" pitchFamily="34" charset="0"/>
              </a:rPr>
              <a:t> </a:t>
            </a:r>
            <a:r>
              <a:rPr lang="vi-VN" dirty="0">
                <a:latin typeface="Calibri" panose="020F0502020204030204" pitchFamily="34" charset="0"/>
              </a:rPr>
              <a:t>(quờ); giới thiệu chữ </a:t>
            </a:r>
            <a:r>
              <a:rPr lang="vi-VN" b="1" dirty="0">
                <a:solidFill>
                  <a:srgbClr val="C00000"/>
                </a:solidFill>
                <a:latin typeface="Calibri" panose="020F0502020204030204" pitchFamily="34" charset="0"/>
              </a:rPr>
              <a:t>p</a:t>
            </a:r>
            <a:r>
              <a:rPr lang="vi-VN" dirty="0">
                <a:latin typeface="Calibri" panose="020F0502020204030204" pitchFamily="34" charset="0"/>
              </a:rPr>
              <a:t> (đọc là “pờ”), rồi dạy luôn chữ </a:t>
            </a:r>
            <a:r>
              <a:rPr lang="vi-VN" b="1" dirty="0">
                <a:solidFill>
                  <a:srgbClr val="C00000"/>
                </a:solidFill>
                <a:latin typeface="Calibri" panose="020F0502020204030204" pitchFamily="34" charset="0"/>
              </a:rPr>
              <a:t>ph</a:t>
            </a:r>
            <a:r>
              <a:rPr lang="vi-VN" dirty="0">
                <a:latin typeface="Calibri" panose="020F0502020204030204" pitchFamily="34" charset="0"/>
              </a:rPr>
              <a:t>. </a:t>
            </a:r>
            <a:endParaRPr lang="en-US" dirty="0"/>
          </a:p>
          <a:p>
            <a:pPr marL="0" indent="0" algn="just">
              <a:buNone/>
            </a:pPr>
            <a:r>
              <a:rPr lang="vi-VN" dirty="0">
                <a:latin typeface="Calibri" panose="020F0502020204030204" pitchFamily="34" charset="0"/>
              </a:rPr>
              <a:t>Cách đọc (đánh vần) tiếng có âm đầu là chữ qu như sau:</a:t>
            </a:r>
            <a:endParaRPr lang="vi-VN" dirty="0">
              <a:latin typeface="Calibri" panose="020F0502020204030204" pitchFamily="34" charset="0"/>
            </a:endParaRPr>
          </a:p>
          <a:p>
            <a:pPr marL="0" indent="0" algn="just">
              <a:buNone/>
            </a:pPr>
            <a:r>
              <a:rPr lang="vi-VN" dirty="0">
                <a:latin typeface="Calibri" panose="020F0502020204030204" pitchFamily="34" charset="0"/>
              </a:rPr>
              <a:t>+ Tiếng “quả”: quờ - a – qua – hỏi – quả.</a:t>
            </a:r>
            <a:endParaRPr lang="vi-VN" dirty="0">
              <a:latin typeface="Calibri" panose="020F0502020204030204" pitchFamily="34" charset="0"/>
            </a:endParaRPr>
          </a:p>
          <a:p>
            <a:pPr marL="0" indent="0" algn="just">
              <a:buNone/>
            </a:pPr>
            <a:r>
              <a:rPr lang="vi-VN" dirty="0">
                <a:latin typeface="Calibri" panose="020F0502020204030204" pitchFamily="34" charset="0"/>
              </a:rPr>
              <a:t>+ Tiếng “quét”: quờ - et – quét – sắc – quét.</a:t>
            </a:r>
            <a:endParaRPr lang="vi-VN" dirty="0">
              <a:latin typeface="Calibri" panose="020F0502020204030204" pitchFamily="34" charset="0"/>
            </a:endParaRPr>
          </a:p>
          <a:p>
            <a:pPr marL="0" indent="0" algn="just">
              <a:buNone/>
            </a:pPr>
            <a:r>
              <a:rPr lang="vi-VN" dirty="0">
                <a:latin typeface="Calibri" panose="020F0502020204030204" pitchFamily="34" charset="0"/>
              </a:rPr>
              <a:t>- Dạy chữ </a:t>
            </a:r>
            <a:r>
              <a:rPr lang="vi-VN" b="1" dirty="0">
                <a:solidFill>
                  <a:srgbClr val="C00000"/>
                </a:solidFill>
                <a:latin typeface="Calibri" panose="020F0502020204030204" pitchFamily="34" charset="0"/>
              </a:rPr>
              <a:t>gi</a:t>
            </a:r>
            <a:r>
              <a:rPr lang="vi-VN" dirty="0">
                <a:latin typeface="Calibri" panose="020F0502020204030204" pitchFamily="34" charset="0"/>
              </a:rPr>
              <a:t> là âm đầu trong tiếng có vần chứa chữ </a:t>
            </a:r>
            <a:r>
              <a:rPr lang="vi-VN" b="1" dirty="0">
                <a:latin typeface="Calibri" panose="020F0502020204030204" pitchFamily="34" charset="0"/>
              </a:rPr>
              <a:t>i </a:t>
            </a:r>
            <a:r>
              <a:rPr lang="vi-VN" dirty="0">
                <a:latin typeface="Calibri" panose="020F0502020204030204" pitchFamily="34" charset="0"/>
              </a:rPr>
              <a:t>cần phân biệt cách đọc và cách viết. Trường hợp những tiếng có âm đầu là gi và vần chứa chữ i (iêu, iêt, iêng): </a:t>
            </a:r>
            <a:endParaRPr lang="vi-VN" dirty="0">
              <a:latin typeface="Calibri" panose="020F0502020204030204" pitchFamily="34" charset="0"/>
            </a:endParaRPr>
          </a:p>
          <a:p>
            <a:pPr marL="0" indent="0" algn="just">
              <a:buNone/>
            </a:pPr>
            <a:r>
              <a:rPr lang="vi-VN" dirty="0">
                <a:latin typeface="Calibri" panose="020F0502020204030204" pitchFamily="34" charset="0"/>
              </a:rPr>
              <a:t>+ Cách đọc tiếng “giếng”: gi – iêng – giêng – sắc – giếng.</a:t>
            </a:r>
            <a:endParaRPr lang="vi-VN" dirty="0">
              <a:latin typeface="Calibri" panose="020F0502020204030204" pitchFamily="34" charset="0"/>
            </a:endParaRPr>
          </a:p>
          <a:p>
            <a:pPr marL="0" indent="0" algn="just">
              <a:buNone/>
            </a:pPr>
            <a:r>
              <a:rPr lang="vi-VN" dirty="0">
                <a:latin typeface="Calibri" panose="020F0502020204030204" pitchFamily="34" charset="0"/>
              </a:rPr>
              <a:t>+ Cách viết tiếng “giếng” (bỏ đi một chữ i): giếng. </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45432"/>
            <a:ext cx="10515600" cy="5631531"/>
          </a:xfrm>
        </p:spPr>
        <p:txBody>
          <a:bodyPr>
            <a:normAutofit/>
          </a:bodyPr>
          <a:lstStyle/>
          <a:p>
            <a:pPr marL="0" indent="0" algn="just">
              <a:buNone/>
            </a:pPr>
            <a:r>
              <a:rPr lang="vi-VN" dirty="0">
                <a:latin typeface="Calibri" panose="020F0502020204030204" pitchFamily="34" charset="0"/>
              </a:rPr>
              <a:t>3. Một số lưu ý về dạy học vần </a:t>
            </a:r>
            <a:endParaRPr lang="vi-VN" dirty="0">
              <a:latin typeface="Calibri" panose="020F0502020204030204" pitchFamily="34" charset="0"/>
            </a:endParaRPr>
          </a:p>
          <a:p>
            <a:pPr marL="0" indent="0" algn="just">
              <a:buNone/>
            </a:pPr>
            <a:r>
              <a:rPr lang="vi-VN" dirty="0">
                <a:latin typeface="Calibri" panose="020F0502020204030204" pitchFamily="34" charset="0"/>
              </a:rPr>
              <a:t>- Dạy các chữ </a:t>
            </a:r>
            <a:r>
              <a:rPr lang="vi-VN" b="1" dirty="0">
                <a:solidFill>
                  <a:srgbClr val="C00000"/>
                </a:solidFill>
                <a:latin typeface="Calibri" panose="020F0502020204030204" pitchFamily="34" charset="0"/>
              </a:rPr>
              <a:t>ia, ua, ưa</a:t>
            </a:r>
            <a:r>
              <a:rPr lang="en-US" b="1" dirty="0">
                <a:solidFill>
                  <a:srgbClr val="FF0000"/>
                </a:solidFill>
              </a:rPr>
              <a:t>: </a:t>
            </a:r>
            <a:r>
              <a:rPr lang="vi-VN" dirty="0">
                <a:latin typeface="Calibri" panose="020F0502020204030204" pitchFamily="34" charset="0"/>
              </a:rPr>
              <a:t>có thể coi ia, ua, ưa như là các vần. VD:</a:t>
            </a:r>
            <a:endParaRPr lang="vi-VN" dirty="0">
              <a:latin typeface="Calibri" panose="020F0502020204030204" pitchFamily="34" charset="0"/>
            </a:endParaRPr>
          </a:p>
          <a:p>
            <a:pPr marL="0" indent="0" algn="just">
              <a:buNone/>
            </a:pPr>
            <a:r>
              <a:rPr lang="vi-VN" dirty="0">
                <a:latin typeface="Calibri" panose="020F0502020204030204" pitchFamily="34" charset="0"/>
              </a:rPr>
              <a:t>+ Tiếng “mía” tách thành âm đầu “m”, vần “ia”, thanh “sắc”.</a:t>
            </a:r>
            <a:endParaRPr lang="vi-VN" dirty="0">
              <a:latin typeface="Calibri" panose="020F0502020204030204" pitchFamily="34" charset="0"/>
            </a:endParaRPr>
          </a:p>
          <a:p>
            <a:pPr marL="0" indent="0" algn="just">
              <a:buNone/>
            </a:pPr>
            <a:r>
              <a:rPr lang="vi-VN" dirty="0">
                <a:latin typeface="Calibri" panose="020F0502020204030204" pitchFamily="34" charset="0"/>
              </a:rPr>
              <a:t>+ Tiếng “rùa” tách thành âm đầu “r”, vần “ua”, thanh “huyền”.</a:t>
            </a:r>
            <a:endParaRPr lang="vi-VN" dirty="0">
              <a:latin typeface="Calibri" panose="020F0502020204030204" pitchFamily="34" charset="0"/>
            </a:endParaRPr>
          </a:p>
          <a:p>
            <a:pPr marL="0" indent="0" algn="just">
              <a:buNone/>
            </a:pPr>
            <a:r>
              <a:rPr lang="vi-VN" dirty="0">
                <a:latin typeface="Calibri" panose="020F0502020204030204" pitchFamily="34" charset="0"/>
              </a:rPr>
              <a:t>+ Tiếng “cửa” tách thành âm đầu “c”, vần “ưa”, thanh “hỏi”.</a:t>
            </a:r>
            <a:endParaRPr lang="vi-VN" dirty="0">
              <a:latin typeface="Calibri" panose="020F0502020204030204" pitchFamily="34" charset="0"/>
            </a:endParaRPr>
          </a:p>
          <a:p>
            <a:pPr marL="0" indent="0" algn="just">
              <a:buNone/>
            </a:pPr>
            <a:r>
              <a:rPr lang="vi-VN" dirty="0">
                <a:latin typeface="Calibri" panose="020F0502020204030204" pitchFamily="34" charset="0"/>
              </a:rPr>
              <a:t>- Dạy </a:t>
            </a:r>
            <a:r>
              <a:rPr lang="vi-VN" b="1" dirty="0">
                <a:solidFill>
                  <a:srgbClr val="C00000"/>
                </a:solidFill>
                <a:latin typeface="Calibri" panose="020F0502020204030204" pitchFamily="34" charset="0"/>
              </a:rPr>
              <a:t>một số vần ít dùng </a:t>
            </a:r>
            <a:r>
              <a:rPr lang="vi-VN" dirty="0">
                <a:latin typeface="Calibri" panose="020F0502020204030204" pitchFamily="34" charset="0"/>
              </a:rPr>
              <a:t>theo cách giới thiệu sơ giản. Các vần ít dùng thường là những vần tạo ra rất ít từ, lại thường là những từ rất ít dùng hàng ngày. Do vậy, sách chỉ chọn một số vần ít dùng để dạy. Một số vần khác sẽ kết hợp dạy khi chúng xuất hiện trong các văn bản đọc.</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53979"/>
            <a:ext cx="10515600" cy="5422984"/>
          </a:xfrm>
        </p:spPr>
        <p:txBody>
          <a:bodyPr>
            <a:normAutofit/>
          </a:bodyPr>
          <a:lstStyle/>
          <a:p>
            <a:pPr marL="0" indent="0" algn="just">
              <a:buNone/>
            </a:pPr>
            <a:r>
              <a:rPr lang="vi-VN" b="1" dirty="0">
                <a:latin typeface="Calibri" panose="020F0502020204030204" pitchFamily="34" charset="0"/>
              </a:rPr>
              <a:t>4. Gợi ý về cách thức tổ chức dạy học </a:t>
            </a:r>
            <a:endParaRPr lang="vi-VN" b="1" dirty="0">
              <a:latin typeface="Calibri" panose="020F0502020204030204" pitchFamily="34" charset="0"/>
            </a:endParaRPr>
          </a:p>
          <a:p>
            <a:pPr marL="0" indent="0" algn="just">
              <a:buNone/>
            </a:pPr>
            <a:r>
              <a:rPr lang="vi-VN" b="1" i="1" dirty="0">
                <a:latin typeface="Calibri" panose="020F0502020204030204" pitchFamily="34" charset="0"/>
              </a:rPr>
              <a:t>4.1. Phần Học vần</a:t>
            </a:r>
            <a:endParaRPr lang="vi-VN" b="1" i="1" dirty="0">
              <a:latin typeface="Calibri" panose="020F0502020204030204" pitchFamily="34" charset="0"/>
            </a:endParaRPr>
          </a:p>
          <a:p>
            <a:pPr marL="0" indent="0" algn="just">
              <a:buNone/>
            </a:pPr>
            <a:r>
              <a:rPr lang="vi-VN" dirty="0">
                <a:latin typeface="Calibri" panose="020F0502020204030204" pitchFamily="34" charset="0"/>
              </a:rPr>
              <a:t>- Việc tổ chức hoạt động đọc, viết cho HV cần kết hợp chặt chẽ hài hoà với hoạt động nói và nghe.</a:t>
            </a:r>
            <a:endParaRPr lang="vi-VN" dirty="0">
              <a:latin typeface="Calibri" panose="020F0502020204030204" pitchFamily="34" charset="0"/>
            </a:endParaRPr>
          </a:p>
          <a:p>
            <a:pPr marL="0" indent="0" algn="just">
              <a:buNone/>
            </a:pPr>
            <a:r>
              <a:rPr lang="vi-VN" dirty="0">
                <a:latin typeface="Calibri" panose="020F0502020204030204" pitchFamily="34" charset="0"/>
              </a:rPr>
              <a:t>- Tăng cường sử dụng phương pháp rèn luyện theo mẫu, bao gồm thao tác phân tích mẫu (tiếng mẫu) và thực hành theo mẫu theo 2 quy trình:</a:t>
            </a:r>
            <a:endParaRPr lang="vi-VN" dirty="0">
              <a:latin typeface="Calibri" panose="020F0502020204030204" pitchFamily="34" charset="0"/>
            </a:endParaRPr>
          </a:p>
          <a:p>
            <a:pPr marL="0" indent="0" algn="just">
              <a:buNone/>
            </a:pPr>
            <a:r>
              <a:rPr lang="vi-VN" dirty="0">
                <a:latin typeface="Calibri" panose="020F0502020204030204" pitchFamily="34" charset="0"/>
              </a:rPr>
              <a:t>+ </a:t>
            </a:r>
            <a:r>
              <a:rPr lang="vi-VN" b="1" dirty="0">
                <a:solidFill>
                  <a:srgbClr val="C00000"/>
                </a:solidFill>
                <a:latin typeface="Calibri" panose="020F0502020204030204" pitchFamily="34" charset="0"/>
              </a:rPr>
              <a:t>Tách tiếng </a:t>
            </a:r>
            <a:r>
              <a:rPr lang="vi-VN" dirty="0">
                <a:latin typeface="Calibri" panose="020F0502020204030204" pitchFamily="34" charset="0"/>
              </a:rPr>
              <a:t>thành âm đầu, vần, thanh.</a:t>
            </a:r>
            <a:endParaRPr lang="vi-VN" dirty="0">
              <a:latin typeface="Calibri" panose="020F0502020204030204" pitchFamily="34" charset="0"/>
            </a:endParaRPr>
          </a:p>
          <a:p>
            <a:pPr marL="0" indent="0" algn="just">
              <a:buNone/>
            </a:pPr>
            <a:r>
              <a:rPr lang="vi-VN" dirty="0">
                <a:latin typeface="Calibri" panose="020F0502020204030204" pitchFamily="34" charset="0"/>
              </a:rPr>
              <a:t>+ </a:t>
            </a:r>
            <a:r>
              <a:rPr lang="vi-VN" b="1" dirty="0">
                <a:solidFill>
                  <a:srgbClr val="C00000"/>
                </a:solidFill>
                <a:latin typeface="Calibri" panose="020F0502020204030204" pitchFamily="34" charset="0"/>
              </a:rPr>
              <a:t>Ghép tiếng </a:t>
            </a:r>
            <a:r>
              <a:rPr lang="vi-VN" dirty="0">
                <a:latin typeface="Calibri" panose="020F0502020204030204" pitchFamily="34" charset="0"/>
              </a:rPr>
              <a:t>từ âm đầu, vần, thanh.</a:t>
            </a:r>
            <a:endParaRPr lang="vi-VN" dirty="0">
              <a:latin typeface="Calibri" panose="020F0502020204030204" pitchFamily="34" charset="0"/>
            </a:endParaRPr>
          </a:p>
          <a:p>
            <a:pPr marL="0" indent="0" algn="just">
              <a:buNone/>
            </a:pPr>
            <a:r>
              <a:rPr lang="vi-VN" dirty="0">
                <a:latin typeface="Calibri" panose="020F0502020204030204" pitchFamily="34" charset="0"/>
              </a:rPr>
              <a:t>- Kết hợp linh hoạt hoạt động theo nhóm, lớp và học cá nhân.</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37937"/>
            <a:ext cx="10515600" cy="5439026"/>
          </a:xfrm>
        </p:spPr>
        <p:txBody>
          <a:bodyPr>
            <a:noAutofit/>
          </a:bodyPr>
          <a:lstStyle/>
          <a:p>
            <a:pPr marL="0" indent="0" algn="just">
              <a:lnSpc>
                <a:spcPct val="100000"/>
              </a:lnSpc>
              <a:buNone/>
            </a:pPr>
            <a:r>
              <a:rPr lang="vi-VN" b="1" dirty="0">
                <a:latin typeface="Calibri" panose="020F0502020204030204" pitchFamily="34" charset="0"/>
                <a:cs typeface="Calibri" panose="020F0502020204030204" pitchFamily="34" charset="0"/>
              </a:rPr>
              <a:t>4. Gợi ý về cách thức tổ chức dạy học </a:t>
            </a:r>
            <a:endParaRPr lang="vi-VN" b="1" dirty="0">
              <a:latin typeface="Calibri" panose="020F0502020204030204" pitchFamily="34" charset="0"/>
              <a:cs typeface="Calibri" panose="020F0502020204030204" pitchFamily="34" charset="0"/>
            </a:endParaRPr>
          </a:p>
          <a:p>
            <a:pPr marL="0" indent="0" algn="just">
              <a:lnSpc>
                <a:spcPct val="100000"/>
              </a:lnSpc>
              <a:buNone/>
            </a:pPr>
            <a:r>
              <a:rPr lang="vi-VN" b="1" i="1" dirty="0">
                <a:latin typeface="Calibri" panose="020F0502020204030204" pitchFamily="34" charset="0"/>
                <a:cs typeface="Calibri" panose="020F0502020204030204" pitchFamily="34" charset="0"/>
              </a:rPr>
              <a:t>4.</a:t>
            </a:r>
            <a:r>
              <a:rPr lang="en-US" b="1" i="1" dirty="0">
                <a:latin typeface="Calibri" panose="020F0502020204030204" pitchFamily="34" charset="0"/>
                <a:cs typeface="Calibri" panose="020F0502020204030204" pitchFamily="34" charset="0"/>
              </a:rPr>
              <a:t>2</a:t>
            </a:r>
            <a:r>
              <a:rPr lang="vi-VN" b="1" i="1" dirty="0">
                <a:latin typeface="Calibri" panose="020F0502020204030204" pitchFamily="34" charset="0"/>
                <a:cs typeface="Calibri" panose="020F0502020204030204" pitchFamily="34" charset="0"/>
              </a:rPr>
              <a:t>. Phần </a:t>
            </a:r>
            <a:r>
              <a:rPr lang="en-US" b="1" i="1" dirty="0">
                <a:latin typeface="Calibri" panose="020F0502020204030204" pitchFamily="34" charset="0"/>
                <a:cs typeface="Calibri" panose="020F0502020204030204" pitchFamily="34" charset="0"/>
              </a:rPr>
              <a:t>L</a:t>
            </a:r>
            <a:r>
              <a:rPr lang="vi-VN" b="1" i="1" dirty="0">
                <a:latin typeface="Calibri" panose="020F0502020204030204" pitchFamily="34" charset="0"/>
                <a:cs typeface="Calibri" panose="020F0502020204030204" pitchFamily="34" charset="0"/>
              </a:rPr>
              <a:t>uyện tập tổng hợp </a:t>
            </a:r>
            <a:endParaRPr lang="en-US" b="1" i="1" dirty="0">
              <a:latin typeface="Calibri" panose="020F0502020204030204" pitchFamily="34" charset="0"/>
              <a:cs typeface="Calibri" panose="020F0502020204030204" pitchFamily="34" charset="0"/>
            </a:endParaRPr>
          </a:p>
          <a:p>
            <a:pPr marL="0" indent="0" algn="just">
              <a:lnSpc>
                <a:spcPct val="100000"/>
              </a:lnSpc>
              <a:buNone/>
            </a:pPr>
            <a:r>
              <a:rPr lang="en-US" u="sng" dirty="0">
                <a:latin typeface="Calibri" panose="020F0502020204030204" pitchFamily="34" charset="0"/>
                <a:cs typeface="Calibri" panose="020F0502020204030204" pitchFamily="34" charset="0"/>
              </a:rPr>
              <a:t>a. </a:t>
            </a:r>
            <a:r>
              <a:rPr lang="vi-VN" u="sng" dirty="0">
                <a:latin typeface="Calibri" panose="020F0502020204030204" pitchFamily="34" charset="0"/>
                <a:cs typeface="Calibri" panose="020F0502020204030204" pitchFamily="34" charset="0"/>
              </a:rPr>
              <a:t>Hoạt động đọc</a:t>
            </a:r>
            <a:endParaRPr lang="en-US" u="sng" dirty="0">
              <a:latin typeface="Calibri" panose="020F0502020204030204" pitchFamily="34" charset="0"/>
              <a:cs typeface="Calibri" panose="020F0502020204030204" pitchFamily="34" charset="0"/>
            </a:endParaRPr>
          </a:p>
          <a:p>
            <a:pPr marL="0" indent="0" algn="just">
              <a:lnSpc>
                <a:spcPct val="100000"/>
              </a:lnSpc>
              <a:buNone/>
            </a:pPr>
            <a:r>
              <a:rPr lang="vi-VN" dirty="0">
                <a:latin typeface="Calibri" panose="020F0502020204030204" pitchFamily="34" charset="0"/>
                <a:cs typeface="Calibri" panose="020F0502020204030204" pitchFamily="34" charset="0"/>
              </a:rPr>
              <a:t>- Ôn bài cũ:</a:t>
            </a:r>
            <a:endParaRPr lang="vi-VN" dirty="0">
              <a:latin typeface="Calibri" panose="020F0502020204030204" pitchFamily="34" charset="0"/>
              <a:cs typeface="Calibri" panose="020F0502020204030204" pitchFamily="34" charset="0"/>
            </a:endParaRPr>
          </a:p>
          <a:p>
            <a:pPr marL="0" indent="0" algn="just">
              <a:lnSpc>
                <a:spcPct val="100000"/>
              </a:lnSpc>
              <a:buNone/>
            </a:pPr>
            <a:r>
              <a:rPr lang="vi-VN" dirty="0">
                <a:latin typeface="Calibri" panose="020F0502020204030204" pitchFamily="34" charset="0"/>
                <a:cs typeface="Calibri" panose="020F0502020204030204" pitchFamily="34" charset="0"/>
              </a:rPr>
              <a:t>+ HV đọc từng đoạn hoặc cả bài đọc đã học trước đó và trả lời câu hỏi của GV về bài đọc.</a:t>
            </a:r>
            <a:endParaRPr lang="vi-VN" dirty="0">
              <a:latin typeface="Calibri" panose="020F0502020204030204" pitchFamily="34" charset="0"/>
              <a:cs typeface="Calibri" panose="020F0502020204030204" pitchFamily="34" charset="0"/>
            </a:endParaRPr>
          </a:p>
          <a:p>
            <a:pPr marL="0" indent="0" algn="just">
              <a:lnSpc>
                <a:spcPct val="100000"/>
              </a:lnSpc>
              <a:buNone/>
            </a:pPr>
            <a:r>
              <a:rPr lang="vi-VN" dirty="0">
                <a:latin typeface="Calibri" panose="020F0502020204030204" pitchFamily="34" charset="0"/>
                <a:cs typeface="Calibri" panose="020F0502020204030204" pitchFamily="34" charset="0"/>
              </a:rPr>
              <a:t>+ HV làm việc theo nhóm, đọc nối tiếp từng đoạn của bài đọc đã học và trả lời câu hỏi cuối bài đọc.</a:t>
            </a:r>
            <a:endParaRPr lang="vi-VN" dirty="0">
              <a:latin typeface="Calibri" panose="020F0502020204030204" pitchFamily="34" charset="0"/>
              <a:cs typeface="Calibri" panose="020F0502020204030204" pitchFamily="34" charset="0"/>
            </a:endParaRPr>
          </a:p>
          <a:p>
            <a:pPr marL="0" indent="0">
              <a:lnSpc>
                <a:spcPct val="100000"/>
              </a:lnSpc>
              <a:buNone/>
            </a:pPr>
            <a:endParaRPr lang="en-US" dirty="0">
              <a:latin typeface="Calibri" panose="020F0502020204030204" pitchFamily="34" charset="0"/>
              <a:cs typeface="Calibri" panose="020F0502020204030204" pitchFamily="34"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37937"/>
            <a:ext cx="10515600" cy="5439026"/>
          </a:xfrm>
        </p:spPr>
        <p:txBody>
          <a:bodyPr>
            <a:noAutofit/>
          </a:bodyPr>
          <a:lstStyle/>
          <a:p>
            <a:pPr marL="0" indent="0" algn="just">
              <a:lnSpc>
                <a:spcPct val="100000"/>
              </a:lnSpc>
              <a:buNone/>
            </a:pPr>
            <a:r>
              <a:rPr lang="vi-VN" sz="2600" b="1" dirty="0">
                <a:latin typeface="Calibri" panose="020F0502020204030204" pitchFamily="34" charset="0"/>
                <a:cs typeface="Calibri" panose="020F0502020204030204" pitchFamily="34" charset="0"/>
              </a:rPr>
              <a:t>4. Gợi ý về cách thức tổ chức dạy học </a:t>
            </a:r>
            <a:endParaRPr lang="vi-VN" sz="2600" b="1" dirty="0">
              <a:latin typeface="Calibri" panose="020F0502020204030204" pitchFamily="34" charset="0"/>
              <a:cs typeface="Calibri" panose="020F0502020204030204" pitchFamily="34" charset="0"/>
            </a:endParaRPr>
          </a:p>
          <a:p>
            <a:pPr marL="0" indent="0" algn="just">
              <a:lnSpc>
                <a:spcPct val="100000"/>
              </a:lnSpc>
              <a:buNone/>
            </a:pPr>
            <a:r>
              <a:rPr lang="vi-VN" sz="2600" b="1" i="1" dirty="0">
                <a:latin typeface="Calibri" panose="020F0502020204030204" pitchFamily="34" charset="0"/>
                <a:cs typeface="Calibri" panose="020F0502020204030204" pitchFamily="34" charset="0"/>
              </a:rPr>
              <a:t>4.</a:t>
            </a:r>
            <a:r>
              <a:rPr lang="en-US" sz="2600" b="1" i="1" dirty="0">
                <a:latin typeface="Calibri" panose="020F0502020204030204" pitchFamily="34" charset="0"/>
                <a:cs typeface="Calibri" panose="020F0502020204030204" pitchFamily="34" charset="0"/>
              </a:rPr>
              <a:t>2</a:t>
            </a:r>
            <a:r>
              <a:rPr lang="vi-VN" sz="2600" b="1" i="1" dirty="0">
                <a:latin typeface="Calibri" panose="020F0502020204030204" pitchFamily="34" charset="0"/>
                <a:cs typeface="Calibri" panose="020F0502020204030204" pitchFamily="34" charset="0"/>
              </a:rPr>
              <a:t>. Phần </a:t>
            </a:r>
            <a:r>
              <a:rPr lang="en-US" sz="2600" b="1" i="1" dirty="0">
                <a:latin typeface="Calibri" panose="020F0502020204030204" pitchFamily="34" charset="0"/>
                <a:cs typeface="Calibri" panose="020F0502020204030204" pitchFamily="34" charset="0"/>
              </a:rPr>
              <a:t>L</a:t>
            </a:r>
            <a:r>
              <a:rPr lang="vi-VN" sz="2600" b="1" i="1" dirty="0">
                <a:latin typeface="Calibri" panose="020F0502020204030204" pitchFamily="34" charset="0"/>
                <a:cs typeface="Calibri" panose="020F0502020204030204" pitchFamily="34" charset="0"/>
              </a:rPr>
              <a:t>uyện tập tổng hợp </a:t>
            </a:r>
            <a:endParaRPr lang="en-US" sz="2600" b="1" i="1" dirty="0">
              <a:latin typeface="Calibri" panose="020F0502020204030204" pitchFamily="34" charset="0"/>
              <a:cs typeface="Calibri" panose="020F0502020204030204" pitchFamily="34" charset="0"/>
            </a:endParaRPr>
          </a:p>
          <a:p>
            <a:pPr marL="0" indent="0" algn="just">
              <a:lnSpc>
                <a:spcPct val="100000"/>
              </a:lnSpc>
              <a:buNone/>
            </a:pPr>
            <a:r>
              <a:rPr lang="en-US" sz="2600" u="sng" dirty="0">
                <a:latin typeface="Calibri" panose="020F0502020204030204" pitchFamily="34" charset="0"/>
                <a:cs typeface="Calibri" panose="020F0502020204030204" pitchFamily="34" charset="0"/>
              </a:rPr>
              <a:t>a. </a:t>
            </a:r>
            <a:r>
              <a:rPr lang="vi-VN" sz="2600" u="sng" dirty="0">
                <a:latin typeface="Calibri" panose="020F0502020204030204" pitchFamily="34" charset="0"/>
                <a:cs typeface="Calibri" panose="020F0502020204030204" pitchFamily="34" charset="0"/>
              </a:rPr>
              <a:t>Hoạt động đọc</a:t>
            </a:r>
            <a:endParaRPr lang="en-US" sz="2600" u="sng" dirty="0">
              <a:latin typeface="Calibri" panose="020F0502020204030204" pitchFamily="34" charset="0"/>
              <a:cs typeface="Calibri" panose="020F0502020204030204" pitchFamily="34" charset="0"/>
            </a:endParaRPr>
          </a:p>
          <a:p>
            <a:pPr marL="0" indent="0" algn="just">
              <a:lnSpc>
                <a:spcPct val="100000"/>
              </a:lnSpc>
              <a:buNone/>
            </a:pPr>
            <a:r>
              <a:rPr lang="vi-VN" sz="2600" dirty="0">
                <a:latin typeface="Calibri" panose="020F0502020204030204" pitchFamily="34" charset="0"/>
                <a:cs typeface="Calibri" panose="020F0502020204030204" pitchFamily="34" charset="0"/>
              </a:rPr>
              <a:t>-  Học bài mới</a:t>
            </a:r>
            <a:endParaRPr lang="vi-VN" sz="2600" dirty="0">
              <a:latin typeface="Calibri" panose="020F0502020204030204" pitchFamily="34" charset="0"/>
              <a:cs typeface="Calibri" panose="020F0502020204030204" pitchFamily="34" charset="0"/>
            </a:endParaRPr>
          </a:p>
          <a:p>
            <a:pPr marL="0" indent="0" algn="just">
              <a:lnSpc>
                <a:spcPct val="100000"/>
              </a:lnSpc>
              <a:buNone/>
            </a:pPr>
            <a:r>
              <a:rPr lang="vi-VN" sz="2600" dirty="0">
                <a:latin typeface="Calibri" panose="020F0502020204030204" pitchFamily="34" charset="0"/>
                <a:cs typeface="Calibri" panose="020F0502020204030204" pitchFamily="34" charset="0"/>
              </a:rPr>
              <a:t>+ Luyện đọc hành tiếng: </a:t>
            </a:r>
            <a:r>
              <a:rPr lang="en-US" sz="2600" dirty="0">
                <a:latin typeface="Calibri" panose="020F0502020204030204" pitchFamily="34" charset="0"/>
                <a:cs typeface="Calibri" panose="020F0502020204030204" pitchFamily="34" charset="0"/>
              </a:rPr>
              <a:t>P</a:t>
            </a:r>
            <a:r>
              <a:rPr lang="vi-VN" sz="2600" dirty="0">
                <a:latin typeface="Calibri" panose="020F0502020204030204" pitchFamily="34" charset="0"/>
                <a:cs typeface="Calibri" panose="020F0502020204030204" pitchFamily="34" charset="0"/>
              </a:rPr>
              <a:t>hát âm đúng một số từ khó; luyện đọc từ, câu, đoạn</a:t>
            </a:r>
            <a:r>
              <a:rPr lang="en-US" sz="2600" dirty="0">
                <a:latin typeface="Calibri" panose="020F0502020204030204" pitchFamily="34" charset="0"/>
                <a:cs typeface="Calibri" panose="020F0502020204030204" pitchFamily="34" charset="0"/>
              </a:rPr>
              <a:t>.</a:t>
            </a:r>
            <a:endParaRPr lang="vi-VN" sz="2600" dirty="0">
              <a:latin typeface="Calibri" panose="020F0502020204030204" pitchFamily="34" charset="0"/>
              <a:cs typeface="Calibri" panose="020F0502020204030204" pitchFamily="34" charset="0"/>
            </a:endParaRPr>
          </a:p>
          <a:p>
            <a:pPr marL="0" indent="0" algn="just">
              <a:lnSpc>
                <a:spcPct val="100000"/>
              </a:lnSpc>
              <a:buNone/>
            </a:pPr>
            <a:r>
              <a:rPr lang="vi-VN" sz="2600" dirty="0">
                <a:latin typeface="Calibri" panose="020F0502020204030204" pitchFamily="34" charset="0"/>
                <a:cs typeface="Calibri" panose="020F0502020204030204" pitchFamily="34" charset="0"/>
              </a:rPr>
              <a:t>+ Luyện đọc hiểu: Đọc từng yêu cầu hoặc câu hỏi</a:t>
            </a:r>
            <a:r>
              <a:rPr lang="en-US" sz="2600" dirty="0">
                <a:latin typeface="Calibri" panose="020F0502020204030204" pitchFamily="34" charset="0"/>
                <a:cs typeface="Calibri" panose="020F0502020204030204" pitchFamily="34" charset="0"/>
              </a:rPr>
              <a:t>; </a:t>
            </a:r>
            <a:r>
              <a:rPr lang="vi-VN" sz="2600" dirty="0">
                <a:latin typeface="Calibri" panose="020F0502020204030204" pitchFamily="34" charset="0"/>
                <a:cs typeface="Calibri" panose="020F0502020204030204" pitchFamily="34" charset="0"/>
              </a:rPr>
              <a:t>HV suy nghĩ</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thảo</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luận</a:t>
            </a:r>
            <a:r>
              <a:rPr lang="vi-VN" sz="2600" dirty="0">
                <a:latin typeface="Calibri" panose="020F0502020204030204" pitchFamily="34" charset="0"/>
                <a:cs typeface="Calibri" panose="020F0502020204030204" pitchFamily="34" charset="0"/>
              </a:rPr>
              <a:t> để trả lời.</a:t>
            </a:r>
            <a:endParaRPr lang="vi-VN" sz="2600" dirty="0">
              <a:latin typeface="Calibri" panose="020F0502020204030204" pitchFamily="34" charset="0"/>
              <a:cs typeface="Calibri" panose="020F0502020204030204" pitchFamily="34" charset="0"/>
            </a:endParaRPr>
          </a:p>
          <a:p>
            <a:pPr marL="0" indent="0" algn="just">
              <a:lnSpc>
                <a:spcPct val="100000"/>
              </a:lnSpc>
              <a:buNone/>
            </a:pPr>
            <a:r>
              <a:rPr lang="vi-VN" sz="2600" dirty="0">
                <a:latin typeface="Calibri" panose="020F0502020204030204" pitchFamily="34" charset="0"/>
                <a:cs typeface="Calibri" panose="020F0502020204030204" pitchFamily="34" charset="0"/>
              </a:rPr>
              <a:t>- Luyện tập gắn với văn bản đọc</a:t>
            </a:r>
            <a:r>
              <a:rPr lang="en-US" sz="2600" dirty="0">
                <a:latin typeface="Calibri" panose="020F0502020204030204" pitchFamily="34" charset="0"/>
                <a:cs typeface="Calibri" panose="020F0502020204030204" pitchFamily="34" charset="0"/>
              </a:rPr>
              <a:t>:</a:t>
            </a:r>
            <a:endParaRPr lang="vi-VN" sz="2600" dirty="0">
              <a:latin typeface="Calibri" panose="020F0502020204030204" pitchFamily="34" charset="0"/>
              <a:cs typeface="Calibri" panose="020F0502020204030204" pitchFamily="34" charset="0"/>
            </a:endParaRPr>
          </a:p>
          <a:p>
            <a:pPr marL="0" indent="0" algn="just">
              <a:lnSpc>
                <a:spcPct val="100000"/>
              </a:lnSpc>
              <a:buNone/>
            </a:pPr>
            <a:r>
              <a:rPr lang="en-US" sz="2600" dirty="0">
                <a:latin typeface="Calibri" panose="020F0502020204030204" pitchFamily="34" charset="0"/>
                <a:cs typeface="Calibri" panose="020F0502020204030204" pitchFamily="34" charset="0"/>
              </a:rPr>
              <a:t>+ </a:t>
            </a:r>
            <a:r>
              <a:rPr lang="vi-VN" sz="2600" dirty="0">
                <a:latin typeface="Calibri" panose="020F0502020204030204" pitchFamily="34" charset="0"/>
                <a:cs typeface="Calibri" panose="020F0502020204030204" pitchFamily="34" charset="0"/>
              </a:rPr>
              <a:t>Học viên làm việc theo nhóm để thực hiện các yêu cầu.</a:t>
            </a:r>
            <a:endParaRPr lang="vi-VN" sz="2600" dirty="0">
              <a:latin typeface="Calibri" panose="020F0502020204030204" pitchFamily="34" charset="0"/>
              <a:cs typeface="Calibri" panose="020F0502020204030204" pitchFamily="34" charset="0"/>
            </a:endParaRPr>
          </a:p>
          <a:p>
            <a:pPr marL="0" indent="0" algn="just">
              <a:lnSpc>
                <a:spcPct val="100000"/>
              </a:lnSpc>
              <a:buNone/>
            </a:pPr>
            <a:r>
              <a:rPr lang="en-US" sz="2600" dirty="0">
                <a:latin typeface="Calibri" panose="020F0502020204030204" pitchFamily="34" charset="0"/>
                <a:cs typeface="Calibri" panose="020F0502020204030204" pitchFamily="34" charset="0"/>
              </a:rPr>
              <a:t>+ </a:t>
            </a:r>
            <a:r>
              <a:rPr lang="vi-VN" sz="2600" dirty="0">
                <a:latin typeface="Calibri" panose="020F0502020204030204" pitchFamily="34" charset="0"/>
                <a:cs typeface="Calibri" panose="020F0502020204030204" pitchFamily="34" charset="0"/>
              </a:rPr>
              <a:t>GV thống nhất đáp án.</a:t>
            </a:r>
            <a:endParaRPr lang="vi-VN" sz="2600" dirty="0">
              <a:latin typeface="Calibri" panose="020F0502020204030204" pitchFamily="34" charset="0"/>
              <a:cs typeface="Calibri" panose="020F0502020204030204" pitchFamily="34" charset="0"/>
            </a:endParaRPr>
          </a:p>
          <a:p>
            <a:pPr marL="0" indent="0">
              <a:lnSpc>
                <a:spcPct val="100000"/>
              </a:lnSpc>
              <a:buNone/>
            </a:pPr>
            <a:endParaRPr lang="en-US" sz="2600" dirty="0">
              <a:latin typeface="Calibri" panose="020F0502020204030204" pitchFamily="34" charset="0"/>
              <a:cs typeface="Calibri" panose="020F0502020204030204" pitchFamily="34"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58779"/>
            <a:ext cx="10515600" cy="5118184"/>
          </a:xfrm>
        </p:spPr>
        <p:txBody>
          <a:bodyPr/>
          <a:lstStyle/>
          <a:p>
            <a:pPr marL="0" indent="0" algn="just">
              <a:buNone/>
            </a:pPr>
            <a:r>
              <a:rPr lang="vi-VN" u="sng" dirty="0">
                <a:latin typeface="Calibri" panose="020F0502020204030204" pitchFamily="34" charset="0"/>
              </a:rPr>
              <a:t>b. Hoạt động viết</a:t>
            </a:r>
            <a:endParaRPr lang="vi-VN" u="sng" dirty="0">
              <a:latin typeface="Calibri" panose="020F0502020204030204" pitchFamily="34" charset="0"/>
            </a:endParaRPr>
          </a:p>
          <a:p>
            <a:pPr algn="just">
              <a:buFontTx/>
              <a:buChar char="-"/>
            </a:pPr>
            <a:r>
              <a:rPr lang="vi-VN" dirty="0">
                <a:latin typeface="Calibri" panose="020F0502020204030204" pitchFamily="34" charset="0"/>
              </a:rPr>
              <a:t>Viết chính tả: </a:t>
            </a:r>
            <a:endParaRPr lang="en-US" dirty="0"/>
          </a:p>
          <a:p>
            <a:pPr marL="0" indent="0" algn="just">
              <a:buNone/>
            </a:pPr>
            <a:r>
              <a:rPr lang="vi-VN" dirty="0">
                <a:latin typeface="Calibri" panose="020F0502020204030204" pitchFamily="34" charset="0"/>
              </a:rPr>
              <a:t>Nghe – viết đoạn văn hoặc đoạn thơ; Làm bài tập chính tả.</a:t>
            </a:r>
            <a:endParaRPr lang="vi-VN" dirty="0">
              <a:latin typeface="Calibri" panose="020F0502020204030204" pitchFamily="34" charset="0"/>
            </a:endParaRPr>
          </a:p>
          <a:p>
            <a:pPr algn="just">
              <a:buFontTx/>
              <a:buChar char="-"/>
            </a:pPr>
            <a:r>
              <a:rPr lang="vi-VN" dirty="0">
                <a:latin typeface="Calibri" panose="020F0502020204030204" pitchFamily="34" charset="0"/>
              </a:rPr>
              <a:t>Viết chữ hoa:</a:t>
            </a:r>
            <a:endParaRPr lang="en-US" dirty="0"/>
          </a:p>
          <a:p>
            <a:pPr marL="0" indent="0" algn="just">
              <a:buNone/>
            </a:pPr>
            <a:r>
              <a:rPr lang="vi-VN" dirty="0">
                <a:latin typeface="Calibri" panose="020F0502020204030204" pitchFamily="34" charset="0"/>
              </a:rPr>
              <a:t>Quan sát mẫu chữ viết hoa và nghe hướng dẫn viết; Thực hành viết; Chữa lỗi và nghe nhận xét, góp ý.</a:t>
            </a:r>
            <a:endParaRPr lang="vi-VN" dirty="0">
              <a:latin typeface="Calibri" panose="020F0502020204030204" pitchFamily="34" charset="0"/>
            </a:endParaRPr>
          </a:p>
          <a:p>
            <a:pPr algn="just">
              <a:buFontTx/>
              <a:buChar char="-"/>
            </a:pPr>
            <a:r>
              <a:rPr lang="vi-VN" dirty="0">
                <a:latin typeface="Calibri" panose="020F0502020204030204" pitchFamily="34" charset="0"/>
              </a:rPr>
              <a:t>Viết câu hoặc đoạn ngắn: </a:t>
            </a:r>
            <a:endParaRPr lang="en-US" dirty="0"/>
          </a:p>
          <a:p>
            <a:pPr marL="0" indent="0" algn="just">
              <a:buNone/>
            </a:pPr>
            <a:r>
              <a:rPr lang="vi-VN" dirty="0">
                <a:latin typeface="Calibri" panose="020F0502020204030204" pitchFamily="34" charset="0"/>
              </a:rPr>
              <a:t>Nhận biết yêu cầu, suy nghĩ cá nhân hoặc trao đổi nhóm</a:t>
            </a:r>
            <a:r>
              <a:rPr lang="en-US" dirty="0"/>
              <a:t>; V</a:t>
            </a:r>
            <a:r>
              <a:rPr lang="vi-VN" dirty="0">
                <a:latin typeface="Calibri" panose="020F0502020204030204" pitchFamily="34" charset="0"/>
              </a:rPr>
              <a:t>iết câu, viết đoạn ; </a:t>
            </a:r>
            <a:r>
              <a:rPr lang="en-US" dirty="0"/>
              <a:t>T</a:t>
            </a:r>
            <a:r>
              <a:rPr lang="vi-VN" dirty="0">
                <a:latin typeface="Calibri" panose="020F0502020204030204" pitchFamily="34" charset="0"/>
              </a:rPr>
              <a:t>rình bày bài làm của cá nhân</a:t>
            </a:r>
            <a:r>
              <a:rPr lang="en-US" dirty="0"/>
              <a:t> / </a:t>
            </a:r>
            <a:r>
              <a:rPr lang="vi-VN" dirty="0">
                <a:latin typeface="Calibri" panose="020F0502020204030204" pitchFamily="34" charset="0"/>
              </a:rPr>
              <a:t>góp ý cho bài làm của bạn.</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50232"/>
            <a:ext cx="10515600" cy="5326731"/>
          </a:xfrm>
        </p:spPr>
        <p:txBody>
          <a:bodyPr/>
          <a:lstStyle/>
          <a:p>
            <a:pPr marL="0" indent="0">
              <a:buNone/>
            </a:pPr>
            <a:r>
              <a:rPr lang="vi-VN" u="sng" dirty="0">
                <a:latin typeface="Calibri" panose="020F0502020204030204" pitchFamily="34" charset="0"/>
              </a:rPr>
              <a:t>c. Hoạt động nói và nghe </a:t>
            </a:r>
            <a:endParaRPr lang="vi-VN" u="sng" dirty="0">
              <a:latin typeface="Calibri" panose="020F0502020204030204" pitchFamily="34" charset="0"/>
            </a:endParaRPr>
          </a:p>
          <a:p>
            <a:pPr marL="0" indent="0">
              <a:buNone/>
            </a:pPr>
            <a:r>
              <a:rPr lang="vi-VN" dirty="0">
                <a:latin typeface="Calibri" panose="020F0502020204030204" pitchFamily="34" charset="0"/>
              </a:rPr>
              <a:t>- HV đọc yêu cầu (nói theo chủ đề hoặc kể chuyện).</a:t>
            </a:r>
            <a:endParaRPr lang="vi-VN" dirty="0">
              <a:latin typeface="Calibri" panose="020F0502020204030204" pitchFamily="34" charset="0"/>
            </a:endParaRPr>
          </a:p>
          <a:p>
            <a:pPr marL="0" indent="0">
              <a:buNone/>
            </a:pPr>
            <a:r>
              <a:rPr lang="vi-VN" dirty="0">
                <a:latin typeface="Calibri" panose="020F0502020204030204" pitchFamily="34" charset="0"/>
              </a:rPr>
              <a:t>- GV hướng dẫn cách thức, quy trình thực hiện.</a:t>
            </a:r>
            <a:endParaRPr lang="vi-VN" dirty="0">
              <a:latin typeface="Calibri" panose="020F0502020204030204" pitchFamily="34" charset="0"/>
            </a:endParaRPr>
          </a:p>
          <a:p>
            <a:pPr marL="0" indent="0">
              <a:buNone/>
            </a:pPr>
            <a:r>
              <a:rPr lang="vi-VN" dirty="0">
                <a:latin typeface="Calibri" panose="020F0502020204030204" pitchFamily="34" charset="0"/>
              </a:rPr>
              <a:t>- HV chuẩn bị nội dung để kể chuyện hoặc trình bày ý kiến.</a:t>
            </a:r>
            <a:endParaRPr lang="vi-VN" dirty="0">
              <a:latin typeface="Calibri" panose="020F0502020204030204" pitchFamily="34" charset="0"/>
            </a:endParaRPr>
          </a:p>
          <a:p>
            <a:pPr marL="0" indent="0">
              <a:buNone/>
            </a:pPr>
            <a:r>
              <a:rPr lang="vi-VN" dirty="0">
                <a:latin typeface="Calibri" panose="020F0502020204030204" pitchFamily="34" charset="0"/>
              </a:rPr>
              <a:t>- Kể chuyện hoặc trình bày ý kiến trong nhóm hoặc trước lớp.</a:t>
            </a:r>
            <a:endParaRPr lang="vi-VN" dirty="0">
              <a:latin typeface="Calibri" panose="020F0502020204030204" pitchFamily="34" charset="0"/>
            </a:endParaRPr>
          </a:p>
          <a:p>
            <a:pPr marL="0" indent="0">
              <a:buNone/>
            </a:pPr>
            <a:r>
              <a:rPr lang="vi-VN" dirty="0">
                <a:latin typeface="Calibri" panose="020F0502020204030204" pitchFamily="34" charset="0"/>
              </a:rPr>
              <a:t>- Nghe góp ý về nội dung, giọng nói, điệu bộ, cử chỉ khi nói,…</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3200" b="1" dirty="0">
                <a:latin typeface="Calibri" panose="020F0502020204030204" pitchFamily="34" charset="0"/>
                <a:cs typeface="Calibri" panose="020F0502020204030204" pitchFamily="34" charset="0"/>
              </a:rPr>
            </a:br>
            <a:r>
              <a:rPr lang="en-US" sz="3200" b="1" dirty="0">
                <a:latin typeface="Calibri" panose="020F0502020204030204" pitchFamily="34" charset="0"/>
                <a:cs typeface="Calibri" panose="020F0502020204030204" pitchFamily="34" charset="0"/>
              </a:rPr>
              <a:t>C</a:t>
            </a:r>
            <a:r>
              <a:rPr lang="vi-VN" sz="3200" b="1" dirty="0">
                <a:latin typeface="Calibri" panose="020F0502020204030204" pitchFamily="34" charset="0"/>
                <a:cs typeface="Calibri" panose="020F0502020204030204" pitchFamily="34" charset="0"/>
              </a:rPr>
              <a:t>. CHƯƠNG TRÌNH VÀ TÀI LIỆU DẠY HỌC MÔN TIẾNG VIỆT KÌ </a:t>
            </a:r>
            <a:r>
              <a:rPr lang="en-US" sz="3200" b="1" dirty="0">
                <a:latin typeface="Calibri" panose="020F0502020204030204" pitchFamily="34" charset="0"/>
                <a:cs typeface="Calibri" panose="020F0502020204030204" pitchFamily="34" charset="0"/>
              </a:rPr>
              <a:t>2</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t>I. </a:t>
            </a:r>
            <a:r>
              <a:rPr lang="en-US" dirty="0" err="1"/>
              <a:t>CHƯƠNG</a:t>
            </a:r>
            <a:r>
              <a:rPr lang="en-US" dirty="0"/>
              <a:t> </a:t>
            </a:r>
            <a:r>
              <a:rPr lang="en-US" dirty="0" err="1"/>
              <a:t>TRÌNH</a:t>
            </a:r>
            <a:r>
              <a:rPr lang="en-US" dirty="0"/>
              <a:t> </a:t>
            </a:r>
            <a:r>
              <a:rPr lang="en-US" dirty="0" err="1"/>
              <a:t>MÔN</a:t>
            </a:r>
            <a:r>
              <a:rPr lang="en-US" dirty="0"/>
              <a:t> </a:t>
            </a:r>
            <a:r>
              <a:rPr lang="en-US" dirty="0" err="1"/>
              <a:t>TIẾNG</a:t>
            </a:r>
            <a:r>
              <a:rPr lang="en-US" dirty="0"/>
              <a:t> </a:t>
            </a:r>
            <a:r>
              <a:rPr lang="en-US" dirty="0" err="1"/>
              <a:t>VIỆT</a:t>
            </a:r>
            <a:r>
              <a:rPr lang="en-US" dirty="0"/>
              <a:t> – </a:t>
            </a:r>
            <a:r>
              <a:rPr lang="en-US" dirty="0" err="1"/>
              <a:t>KÌ</a:t>
            </a:r>
            <a:r>
              <a:rPr lang="en-US" dirty="0"/>
              <a:t> 2</a:t>
            </a:r>
            <a:endParaRPr lang="en-US" dirty="0"/>
          </a:p>
          <a:p>
            <a:pPr marL="0" indent="0">
              <a:buNone/>
            </a:pPr>
            <a:r>
              <a:rPr lang="en-US" u="sng" dirty="0" err="1">
                <a:solidFill>
                  <a:srgbClr val="7030A0"/>
                </a:solidFill>
              </a:rPr>
              <a:t>Thảo</a:t>
            </a:r>
            <a:r>
              <a:rPr lang="en-US" u="sng" dirty="0">
                <a:solidFill>
                  <a:srgbClr val="7030A0"/>
                </a:solidFill>
              </a:rPr>
              <a:t> </a:t>
            </a:r>
            <a:r>
              <a:rPr lang="en-US" u="sng" dirty="0" err="1">
                <a:solidFill>
                  <a:srgbClr val="7030A0"/>
                </a:solidFill>
              </a:rPr>
              <a:t>luận</a:t>
            </a:r>
            <a:r>
              <a:rPr lang="en-US" u="sng" dirty="0">
                <a:solidFill>
                  <a:srgbClr val="7030A0"/>
                </a:solidFill>
              </a:rPr>
              <a:t>:</a:t>
            </a:r>
            <a:endParaRPr lang="en-US" u="sng" dirty="0">
              <a:solidFill>
                <a:srgbClr val="7030A0"/>
              </a:solidFill>
            </a:endParaRPr>
          </a:p>
          <a:p>
            <a:pPr marL="0" indent="0">
              <a:buNone/>
            </a:pPr>
            <a:r>
              <a:rPr lang="en-US" dirty="0">
                <a:solidFill>
                  <a:srgbClr val="7030A0"/>
                </a:solidFill>
              </a:rPr>
              <a:t>1) </a:t>
            </a:r>
            <a:r>
              <a:rPr lang="en-US" dirty="0" err="1">
                <a:solidFill>
                  <a:srgbClr val="7030A0"/>
                </a:solidFill>
              </a:rPr>
              <a:t>Chương</a:t>
            </a:r>
            <a:r>
              <a:rPr lang="en-US" dirty="0">
                <a:solidFill>
                  <a:srgbClr val="7030A0"/>
                </a:solidFill>
              </a:rPr>
              <a:t> </a:t>
            </a:r>
            <a:r>
              <a:rPr lang="en-US" dirty="0" err="1">
                <a:solidFill>
                  <a:srgbClr val="7030A0"/>
                </a:solidFill>
              </a:rPr>
              <a:t>trình</a:t>
            </a:r>
            <a:r>
              <a:rPr lang="en-US" dirty="0">
                <a:solidFill>
                  <a:srgbClr val="7030A0"/>
                </a:solidFill>
              </a:rPr>
              <a:t> </a:t>
            </a:r>
            <a:r>
              <a:rPr lang="en-US" dirty="0" err="1">
                <a:solidFill>
                  <a:srgbClr val="7030A0"/>
                </a:solidFill>
              </a:rPr>
              <a:t>môn</a:t>
            </a:r>
            <a:r>
              <a:rPr lang="en-US" dirty="0">
                <a:solidFill>
                  <a:srgbClr val="7030A0"/>
                </a:solidFill>
              </a:rPr>
              <a:t> TV </a:t>
            </a:r>
            <a:r>
              <a:rPr lang="en-US" dirty="0" err="1">
                <a:solidFill>
                  <a:srgbClr val="7030A0"/>
                </a:solidFill>
              </a:rPr>
              <a:t>học</a:t>
            </a:r>
            <a:r>
              <a:rPr lang="en-US" dirty="0">
                <a:solidFill>
                  <a:srgbClr val="7030A0"/>
                </a:solidFill>
              </a:rPr>
              <a:t> </a:t>
            </a:r>
            <a:r>
              <a:rPr lang="en-US" dirty="0" err="1">
                <a:solidFill>
                  <a:srgbClr val="7030A0"/>
                </a:solidFill>
              </a:rPr>
              <a:t>kì</a:t>
            </a:r>
            <a:r>
              <a:rPr lang="en-US" dirty="0">
                <a:solidFill>
                  <a:srgbClr val="7030A0"/>
                </a:solidFill>
              </a:rPr>
              <a:t> 2 </a:t>
            </a:r>
            <a:r>
              <a:rPr lang="en-US" dirty="0" err="1">
                <a:solidFill>
                  <a:srgbClr val="7030A0"/>
                </a:solidFill>
              </a:rPr>
              <a:t>được</a:t>
            </a:r>
            <a:r>
              <a:rPr lang="en-US" dirty="0">
                <a:solidFill>
                  <a:srgbClr val="7030A0"/>
                </a:solidFill>
              </a:rPr>
              <a:t> </a:t>
            </a:r>
            <a:r>
              <a:rPr lang="en-US" dirty="0" err="1">
                <a:solidFill>
                  <a:srgbClr val="7030A0"/>
                </a:solidFill>
              </a:rPr>
              <a:t>thực</a:t>
            </a:r>
            <a:r>
              <a:rPr lang="en-US" dirty="0">
                <a:solidFill>
                  <a:srgbClr val="7030A0"/>
                </a:solidFill>
              </a:rPr>
              <a:t> </a:t>
            </a:r>
            <a:r>
              <a:rPr lang="en-US" dirty="0" err="1">
                <a:solidFill>
                  <a:srgbClr val="7030A0"/>
                </a:solidFill>
              </a:rPr>
              <a:t>hiện</a:t>
            </a:r>
            <a:r>
              <a:rPr lang="en-US" dirty="0">
                <a:solidFill>
                  <a:srgbClr val="7030A0"/>
                </a:solidFill>
              </a:rPr>
              <a:t> </a:t>
            </a:r>
            <a:r>
              <a:rPr lang="en-US" dirty="0" err="1">
                <a:solidFill>
                  <a:srgbClr val="7030A0"/>
                </a:solidFill>
              </a:rPr>
              <a:t>trong</a:t>
            </a:r>
            <a:r>
              <a:rPr lang="en-US" dirty="0">
                <a:solidFill>
                  <a:srgbClr val="7030A0"/>
                </a:solidFill>
              </a:rPr>
              <a:t> bao </a:t>
            </a:r>
            <a:r>
              <a:rPr lang="en-US" dirty="0" err="1">
                <a:solidFill>
                  <a:srgbClr val="7030A0"/>
                </a:solidFill>
              </a:rPr>
              <a:t>nhiêu</a:t>
            </a:r>
            <a:r>
              <a:rPr lang="en-US" dirty="0">
                <a:solidFill>
                  <a:srgbClr val="7030A0"/>
                </a:solidFill>
              </a:rPr>
              <a:t> </a:t>
            </a:r>
            <a:r>
              <a:rPr lang="en-US" dirty="0" err="1">
                <a:solidFill>
                  <a:srgbClr val="7030A0"/>
                </a:solidFill>
              </a:rPr>
              <a:t>tiết</a:t>
            </a:r>
            <a:r>
              <a:rPr lang="en-US" dirty="0">
                <a:solidFill>
                  <a:srgbClr val="7030A0"/>
                </a:solidFill>
              </a:rPr>
              <a:t>?</a:t>
            </a:r>
            <a:endParaRPr lang="en-US" dirty="0">
              <a:solidFill>
                <a:srgbClr val="7030A0"/>
              </a:solidFill>
            </a:endParaRPr>
          </a:p>
          <a:p>
            <a:pPr marL="0" indent="0">
              <a:buNone/>
            </a:pPr>
            <a:r>
              <a:rPr lang="en-US" dirty="0">
                <a:solidFill>
                  <a:srgbClr val="7030A0"/>
                </a:solidFill>
              </a:rPr>
              <a:t>2) Anh (</a:t>
            </a:r>
            <a:r>
              <a:rPr lang="en-US" dirty="0" err="1">
                <a:solidFill>
                  <a:srgbClr val="7030A0"/>
                </a:solidFill>
              </a:rPr>
              <a:t>chị</a:t>
            </a:r>
            <a:r>
              <a:rPr lang="en-US" dirty="0">
                <a:solidFill>
                  <a:srgbClr val="7030A0"/>
                </a:solidFill>
              </a:rPr>
              <a:t>) </a:t>
            </a:r>
            <a:r>
              <a:rPr lang="en-US" dirty="0" err="1">
                <a:solidFill>
                  <a:srgbClr val="7030A0"/>
                </a:solidFill>
              </a:rPr>
              <a:t>hãy</a:t>
            </a:r>
            <a:r>
              <a:rPr lang="en-US" dirty="0">
                <a:solidFill>
                  <a:srgbClr val="7030A0"/>
                </a:solidFill>
              </a:rPr>
              <a:t> </a:t>
            </a:r>
            <a:r>
              <a:rPr lang="en-US" dirty="0" err="1">
                <a:solidFill>
                  <a:srgbClr val="7030A0"/>
                </a:solidFill>
              </a:rPr>
              <a:t>nêu</a:t>
            </a:r>
            <a:r>
              <a:rPr lang="en-US" dirty="0">
                <a:solidFill>
                  <a:srgbClr val="7030A0"/>
                </a:solidFill>
              </a:rPr>
              <a:t> </a:t>
            </a:r>
            <a:r>
              <a:rPr lang="en-US" dirty="0" err="1">
                <a:solidFill>
                  <a:srgbClr val="7030A0"/>
                </a:solidFill>
              </a:rPr>
              <a:t>yêu</a:t>
            </a:r>
            <a:r>
              <a:rPr lang="en-US" dirty="0">
                <a:solidFill>
                  <a:srgbClr val="7030A0"/>
                </a:solidFill>
              </a:rPr>
              <a:t> </a:t>
            </a:r>
            <a:r>
              <a:rPr lang="en-US" dirty="0" err="1">
                <a:solidFill>
                  <a:srgbClr val="7030A0"/>
                </a:solidFill>
              </a:rPr>
              <a:t>cầu</a:t>
            </a:r>
            <a:r>
              <a:rPr lang="en-US" dirty="0">
                <a:solidFill>
                  <a:srgbClr val="7030A0"/>
                </a:solidFill>
              </a:rPr>
              <a:t> </a:t>
            </a:r>
            <a:r>
              <a:rPr lang="en-US" dirty="0" err="1">
                <a:solidFill>
                  <a:srgbClr val="7030A0"/>
                </a:solidFill>
              </a:rPr>
              <a:t>về</a:t>
            </a:r>
            <a:r>
              <a:rPr lang="en-US" dirty="0">
                <a:solidFill>
                  <a:srgbClr val="7030A0"/>
                </a:solidFill>
              </a:rPr>
              <a:t> </a:t>
            </a:r>
            <a:r>
              <a:rPr lang="en-US" dirty="0" err="1">
                <a:solidFill>
                  <a:srgbClr val="7030A0"/>
                </a:solidFill>
              </a:rPr>
              <a:t>các</a:t>
            </a:r>
            <a:r>
              <a:rPr lang="en-US" dirty="0">
                <a:solidFill>
                  <a:srgbClr val="7030A0"/>
                </a:solidFill>
              </a:rPr>
              <a:t> </a:t>
            </a:r>
            <a:r>
              <a:rPr lang="en-US" dirty="0" err="1">
                <a:solidFill>
                  <a:srgbClr val="7030A0"/>
                </a:solidFill>
              </a:rPr>
              <a:t>kĩ</a:t>
            </a:r>
            <a:r>
              <a:rPr lang="en-US" dirty="0">
                <a:solidFill>
                  <a:srgbClr val="7030A0"/>
                </a:solidFill>
              </a:rPr>
              <a:t> </a:t>
            </a:r>
            <a:r>
              <a:rPr lang="en-US" dirty="0" err="1">
                <a:solidFill>
                  <a:srgbClr val="7030A0"/>
                </a:solidFill>
              </a:rPr>
              <a:t>năng</a:t>
            </a:r>
            <a:r>
              <a:rPr lang="en-US" dirty="0">
                <a:solidFill>
                  <a:srgbClr val="7030A0"/>
                </a:solidFill>
              </a:rPr>
              <a:t> TV (</a:t>
            </a:r>
            <a:r>
              <a:rPr lang="en-US" dirty="0" err="1">
                <a:solidFill>
                  <a:srgbClr val="7030A0"/>
                </a:solidFill>
              </a:rPr>
              <a:t>đọc</a:t>
            </a:r>
            <a:r>
              <a:rPr lang="en-US" dirty="0">
                <a:solidFill>
                  <a:srgbClr val="7030A0"/>
                </a:solidFill>
              </a:rPr>
              <a:t>, </a:t>
            </a:r>
            <a:r>
              <a:rPr lang="en-US" dirty="0" err="1">
                <a:solidFill>
                  <a:srgbClr val="7030A0"/>
                </a:solidFill>
              </a:rPr>
              <a:t>viết</a:t>
            </a:r>
            <a:r>
              <a:rPr lang="en-US" dirty="0">
                <a:solidFill>
                  <a:srgbClr val="7030A0"/>
                </a:solidFill>
              </a:rPr>
              <a:t>, </a:t>
            </a:r>
            <a:r>
              <a:rPr lang="en-US" dirty="0" err="1">
                <a:solidFill>
                  <a:srgbClr val="7030A0"/>
                </a:solidFill>
              </a:rPr>
              <a:t>nói</a:t>
            </a:r>
            <a:r>
              <a:rPr lang="en-US" dirty="0">
                <a:solidFill>
                  <a:srgbClr val="7030A0"/>
                </a:solidFill>
              </a:rPr>
              <a:t>, </a:t>
            </a:r>
            <a:r>
              <a:rPr lang="en-US" dirty="0" err="1">
                <a:solidFill>
                  <a:srgbClr val="7030A0"/>
                </a:solidFill>
              </a:rPr>
              <a:t>nghe</a:t>
            </a:r>
            <a:r>
              <a:rPr lang="en-US" dirty="0">
                <a:solidFill>
                  <a:srgbClr val="7030A0"/>
                </a:solidFill>
              </a:rPr>
              <a:t>) </a:t>
            </a:r>
            <a:r>
              <a:rPr lang="en-US" dirty="0" err="1">
                <a:solidFill>
                  <a:srgbClr val="7030A0"/>
                </a:solidFill>
              </a:rPr>
              <a:t>cần</a:t>
            </a:r>
            <a:r>
              <a:rPr lang="en-US" dirty="0">
                <a:solidFill>
                  <a:srgbClr val="7030A0"/>
                </a:solidFill>
              </a:rPr>
              <a:t> </a:t>
            </a:r>
            <a:r>
              <a:rPr lang="en-US" dirty="0" err="1">
                <a:solidFill>
                  <a:srgbClr val="7030A0"/>
                </a:solidFill>
              </a:rPr>
              <a:t>đạt</a:t>
            </a:r>
            <a:r>
              <a:rPr lang="en-US" dirty="0">
                <a:solidFill>
                  <a:srgbClr val="7030A0"/>
                </a:solidFill>
              </a:rPr>
              <a:t> </a:t>
            </a:r>
            <a:r>
              <a:rPr lang="en-US" dirty="0" err="1">
                <a:solidFill>
                  <a:srgbClr val="7030A0"/>
                </a:solidFill>
              </a:rPr>
              <a:t>sau</a:t>
            </a:r>
            <a:r>
              <a:rPr lang="en-US" dirty="0">
                <a:solidFill>
                  <a:srgbClr val="7030A0"/>
                </a:solidFill>
              </a:rPr>
              <a:t> </a:t>
            </a:r>
            <a:r>
              <a:rPr lang="en-US" dirty="0" err="1">
                <a:solidFill>
                  <a:srgbClr val="7030A0"/>
                </a:solidFill>
              </a:rPr>
              <a:t>khi</a:t>
            </a:r>
            <a:r>
              <a:rPr lang="en-US" dirty="0">
                <a:solidFill>
                  <a:srgbClr val="7030A0"/>
                </a:solidFill>
              </a:rPr>
              <a:t> </a:t>
            </a:r>
            <a:r>
              <a:rPr lang="en-US" dirty="0" err="1">
                <a:solidFill>
                  <a:srgbClr val="7030A0"/>
                </a:solidFill>
              </a:rPr>
              <a:t>học</a:t>
            </a:r>
            <a:r>
              <a:rPr lang="en-US" dirty="0">
                <a:solidFill>
                  <a:srgbClr val="7030A0"/>
                </a:solidFill>
              </a:rPr>
              <a:t> </a:t>
            </a:r>
            <a:r>
              <a:rPr lang="en-US" dirty="0" err="1">
                <a:solidFill>
                  <a:srgbClr val="7030A0"/>
                </a:solidFill>
              </a:rPr>
              <a:t>xong</a:t>
            </a:r>
            <a:r>
              <a:rPr lang="en-US" dirty="0">
                <a:solidFill>
                  <a:srgbClr val="7030A0"/>
                </a:solidFill>
              </a:rPr>
              <a:t> </a:t>
            </a:r>
            <a:r>
              <a:rPr lang="en-US" dirty="0" err="1">
                <a:solidFill>
                  <a:srgbClr val="7030A0"/>
                </a:solidFill>
              </a:rPr>
              <a:t>kì</a:t>
            </a:r>
            <a:r>
              <a:rPr lang="en-US" dirty="0">
                <a:solidFill>
                  <a:srgbClr val="7030A0"/>
                </a:solidFill>
              </a:rPr>
              <a:t> 2.</a:t>
            </a:r>
            <a:endParaRPr lang="en-US" dirty="0">
              <a:solidFill>
                <a:srgbClr val="7030A0"/>
              </a:solidFill>
            </a:endParaRPr>
          </a:p>
          <a:p>
            <a:pPr marL="0" indent="0">
              <a:buNone/>
            </a:pPr>
            <a:r>
              <a:rPr lang="en-US" dirty="0">
                <a:solidFill>
                  <a:srgbClr val="7030A0"/>
                </a:solidFill>
              </a:rPr>
              <a:t>3) Anh (</a:t>
            </a:r>
            <a:r>
              <a:rPr lang="en-US" dirty="0" err="1">
                <a:solidFill>
                  <a:srgbClr val="7030A0"/>
                </a:solidFill>
              </a:rPr>
              <a:t>chị</a:t>
            </a:r>
            <a:r>
              <a:rPr lang="en-US" dirty="0">
                <a:solidFill>
                  <a:srgbClr val="7030A0"/>
                </a:solidFill>
              </a:rPr>
              <a:t>) </a:t>
            </a:r>
            <a:r>
              <a:rPr lang="en-US" dirty="0" err="1">
                <a:solidFill>
                  <a:srgbClr val="7030A0"/>
                </a:solidFill>
              </a:rPr>
              <a:t>hãy</a:t>
            </a:r>
            <a:r>
              <a:rPr lang="en-US" dirty="0">
                <a:solidFill>
                  <a:srgbClr val="7030A0"/>
                </a:solidFill>
              </a:rPr>
              <a:t> </a:t>
            </a:r>
            <a:r>
              <a:rPr lang="en-US" dirty="0" err="1">
                <a:solidFill>
                  <a:srgbClr val="7030A0"/>
                </a:solidFill>
              </a:rPr>
              <a:t>nêu</a:t>
            </a:r>
            <a:r>
              <a:rPr lang="en-US" dirty="0">
                <a:solidFill>
                  <a:srgbClr val="7030A0"/>
                </a:solidFill>
              </a:rPr>
              <a:t> </a:t>
            </a:r>
            <a:r>
              <a:rPr lang="en-US" dirty="0" err="1">
                <a:solidFill>
                  <a:srgbClr val="7030A0"/>
                </a:solidFill>
              </a:rPr>
              <a:t>yêu</a:t>
            </a:r>
            <a:r>
              <a:rPr lang="en-US" dirty="0">
                <a:solidFill>
                  <a:srgbClr val="7030A0"/>
                </a:solidFill>
              </a:rPr>
              <a:t> </a:t>
            </a:r>
            <a:r>
              <a:rPr lang="en-US" dirty="0" err="1">
                <a:solidFill>
                  <a:srgbClr val="7030A0"/>
                </a:solidFill>
              </a:rPr>
              <a:t>cầu</a:t>
            </a:r>
            <a:r>
              <a:rPr lang="en-US" dirty="0">
                <a:solidFill>
                  <a:srgbClr val="7030A0"/>
                </a:solidFill>
              </a:rPr>
              <a:t> </a:t>
            </a:r>
            <a:r>
              <a:rPr lang="en-US" dirty="0" err="1">
                <a:solidFill>
                  <a:srgbClr val="7030A0"/>
                </a:solidFill>
              </a:rPr>
              <a:t>về</a:t>
            </a:r>
            <a:r>
              <a:rPr lang="en-US" dirty="0">
                <a:solidFill>
                  <a:srgbClr val="7030A0"/>
                </a:solidFill>
              </a:rPr>
              <a:t> </a:t>
            </a:r>
            <a:r>
              <a:rPr lang="en-US" dirty="0" err="1">
                <a:solidFill>
                  <a:srgbClr val="7030A0"/>
                </a:solidFill>
              </a:rPr>
              <a:t>kiến</a:t>
            </a:r>
            <a:r>
              <a:rPr lang="en-US" dirty="0">
                <a:solidFill>
                  <a:srgbClr val="7030A0"/>
                </a:solidFill>
              </a:rPr>
              <a:t> </a:t>
            </a:r>
            <a:r>
              <a:rPr lang="en-US" dirty="0" err="1">
                <a:solidFill>
                  <a:srgbClr val="7030A0"/>
                </a:solidFill>
              </a:rPr>
              <a:t>thức</a:t>
            </a:r>
            <a:r>
              <a:rPr lang="en-US" dirty="0">
                <a:solidFill>
                  <a:srgbClr val="7030A0"/>
                </a:solidFill>
              </a:rPr>
              <a:t> </a:t>
            </a:r>
            <a:r>
              <a:rPr lang="en-US" dirty="0" err="1">
                <a:solidFill>
                  <a:srgbClr val="7030A0"/>
                </a:solidFill>
              </a:rPr>
              <a:t>tiếng</a:t>
            </a:r>
            <a:r>
              <a:rPr lang="en-US" dirty="0">
                <a:solidFill>
                  <a:srgbClr val="7030A0"/>
                </a:solidFill>
              </a:rPr>
              <a:t> </a:t>
            </a:r>
            <a:r>
              <a:rPr lang="en-US" dirty="0" err="1">
                <a:solidFill>
                  <a:srgbClr val="7030A0"/>
                </a:solidFill>
              </a:rPr>
              <a:t>Việt</a:t>
            </a:r>
            <a:r>
              <a:rPr lang="en-US" dirty="0">
                <a:solidFill>
                  <a:srgbClr val="7030A0"/>
                </a:solidFill>
              </a:rPr>
              <a:t>, </a:t>
            </a:r>
            <a:r>
              <a:rPr lang="en-US" dirty="0" err="1">
                <a:solidFill>
                  <a:srgbClr val="7030A0"/>
                </a:solidFill>
              </a:rPr>
              <a:t>văn</a:t>
            </a:r>
            <a:r>
              <a:rPr lang="en-US" dirty="0">
                <a:solidFill>
                  <a:srgbClr val="7030A0"/>
                </a:solidFill>
              </a:rPr>
              <a:t> </a:t>
            </a:r>
            <a:r>
              <a:rPr lang="en-US" dirty="0" err="1">
                <a:solidFill>
                  <a:srgbClr val="7030A0"/>
                </a:solidFill>
              </a:rPr>
              <a:t>học</a:t>
            </a:r>
            <a:r>
              <a:rPr lang="en-US" dirty="0">
                <a:solidFill>
                  <a:srgbClr val="7030A0"/>
                </a:solidFill>
              </a:rPr>
              <a:t> </a:t>
            </a:r>
            <a:r>
              <a:rPr lang="en-US" dirty="0" err="1">
                <a:solidFill>
                  <a:srgbClr val="7030A0"/>
                </a:solidFill>
              </a:rPr>
              <a:t>mà</a:t>
            </a:r>
            <a:r>
              <a:rPr lang="en-US" dirty="0">
                <a:solidFill>
                  <a:srgbClr val="7030A0"/>
                </a:solidFill>
              </a:rPr>
              <a:t> </a:t>
            </a:r>
            <a:r>
              <a:rPr lang="en-US" dirty="0" err="1">
                <a:solidFill>
                  <a:srgbClr val="7030A0"/>
                </a:solidFill>
              </a:rPr>
              <a:t>học</a:t>
            </a:r>
            <a:r>
              <a:rPr lang="en-US" dirty="0">
                <a:solidFill>
                  <a:srgbClr val="7030A0"/>
                </a:solidFill>
              </a:rPr>
              <a:t> </a:t>
            </a:r>
            <a:r>
              <a:rPr lang="en-US" dirty="0" err="1">
                <a:solidFill>
                  <a:srgbClr val="7030A0"/>
                </a:solidFill>
              </a:rPr>
              <a:t>viên</a:t>
            </a:r>
            <a:r>
              <a:rPr lang="en-US" dirty="0">
                <a:solidFill>
                  <a:srgbClr val="7030A0"/>
                </a:solidFill>
              </a:rPr>
              <a:t> </a:t>
            </a:r>
            <a:r>
              <a:rPr lang="en-US" dirty="0" err="1">
                <a:solidFill>
                  <a:srgbClr val="7030A0"/>
                </a:solidFill>
              </a:rPr>
              <a:t>cần</a:t>
            </a:r>
            <a:r>
              <a:rPr lang="en-US" dirty="0">
                <a:solidFill>
                  <a:srgbClr val="7030A0"/>
                </a:solidFill>
              </a:rPr>
              <a:t> </a:t>
            </a:r>
            <a:r>
              <a:rPr lang="en-US" dirty="0" err="1">
                <a:solidFill>
                  <a:srgbClr val="7030A0"/>
                </a:solidFill>
              </a:rPr>
              <a:t>có</a:t>
            </a:r>
            <a:r>
              <a:rPr lang="en-US" dirty="0">
                <a:solidFill>
                  <a:srgbClr val="7030A0"/>
                </a:solidFill>
              </a:rPr>
              <a:t> </a:t>
            </a:r>
            <a:r>
              <a:rPr lang="en-US" dirty="0" err="1">
                <a:solidFill>
                  <a:srgbClr val="7030A0"/>
                </a:solidFill>
              </a:rPr>
              <a:t>sau</a:t>
            </a:r>
            <a:r>
              <a:rPr lang="en-US" dirty="0">
                <a:solidFill>
                  <a:srgbClr val="7030A0"/>
                </a:solidFill>
              </a:rPr>
              <a:t> </a:t>
            </a:r>
            <a:r>
              <a:rPr lang="en-US" dirty="0" err="1">
                <a:solidFill>
                  <a:srgbClr val="7030A0"/>
                </a:solidFill>
              </a:rPr>
              <a:t>khi</a:t>
            </a:r>
            <a:r>
              <a:rPr lang="en-US" dirty="0">
                <a:solidFill>
                  <a:srgbClr val="7030A0"/>
                </a:solidFill>
              </a:rPr>
              <a:t> </a:t>
            </a:r>
            <a:r>
              <a:rPr lang="en-US" dirty="0" err="1">
                <a:solidFill>
                  <a:srgbClr val="7030A0"/>
                </a:solidFill>
              </a:rPr>
              <a:t>học</a:t>
            </a:r>
            <a:r>
              <a:rPr lang="en-US" dirty="0">
                <a:solidFill>
                  <a:srgbClr val="7030A0"/>
                </a:solidFill>
              </a:rPr>
              <a:t> </a:t>
            </a:r>
            <a:r>
              <a:rPr lang="en-US" dirty="0" err="1">
                <a:solidFill>
                  <a:srgbClr val="7030A0"/>
                </a:solidFill>
              </a:rPr>
              <a:t>xong</a:t>
            </a:r>
            <a:r>
              <a:rPr lang="en-US" dirty="0">
                <a:solidFill>
                  <a:srgbClr val="7030A0"/>
                </a:solidFill>
              </a:rPr>
              <a:t> </a:t>
            </a:r>
            <a:r>
              <a:rPr lang="en-US" dirty="0" err="1">
                <a:solidFill>
                  <a:srgbClr val="7030A0"/>
                </a:solidFill>
              </a:rPr>
              <a:t>kì</a:t>
            </a:r>
            <a:r>
              <a:rPr lang="en-US" dirty="0">
                <a:solidFill>
                  <a:srgbClr val="7030A0"/>
                </a:solidFill>
              </a:rPr>
              <a:t> 2.</a:t>
            </a:r>
            <a:endParaRPr lang="en-US" dirty="0">
              <a:solidFill>
                <a:srgbClr val="7030A0"/>
              </a:solidFill>
            </a:endParaRPr>
          </a:p>
          <a:p>
            <a:pPr marL="0" indent="0">
              <a:buNone/>
            </a:pPr>
            <a:endParaRPr lang="en-US" u="sng"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3200" b="1" dirty="0">
                <a:latin typeface="Calibri" panose="020F0502020204030204" pitchFamily="34" charset="0"/>
                <a:cs typeface="Calibri" panose="020F0502020204030204" pitchFamily="34" charset="0"/>
              </a:rPr>
            </a:br>
            <a:r>
              <a:rPr lang="en-US" sz="3200" b="1" dirty="0">
                <a:latin typeface="Calibri" panose="020F0502020204030204" pitchFamily="34" charset="0"/>
                <a:cs typeface="Calibri" panose="020F0502020204030204" pitchFamily="34" charset="0"/>
              </a:rPr>
              <a:t>C</a:t>
            </a:r>
            <a:r>
              <a:rPr lang="vi-VN" sz="3200" b="1" dirty="0">
                <a:latin typeface="Calibri" panose="020F0502020204030204" pitchFamily="34" charset="0"/>
                <a:cs typeface="Calibri" panose="020F0502020204030204" pitchFamily="34" charset="0"/>
              </a:rPr>
              <a:t>. CHƯƠNG TRÌNH VÀ TÀI LIỆU DẠY HỌC MÔN TIẾNG VIỆT KÌ </a:t>
            </a:r>
            <a:r>
              <a:rPr lang="en-US" sz="3200" b="1" dirty="0">
                <a:latin typeface="Calibri" panose="020F0502020204030204" pitchFamily="34" charset="0"/>
                <a:cs typeface="Calibri" panose="020F0502020204030204" pitchFamily="34" charset="0"/>
              </a:rPr>
              <a:t>2</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solidFill>
                  <a:srgbClr val="7030A0"/>
                </a:solidFill>
              </a:rPr>
              <a:t>1) </a:t>
            </a:r>
            <a:r>
              <a:rPr lang="en-US" dirty="0" err="1">
                <a:solidFill>
                  <a:srgbClr val="7030A0"/>
                </a:solidFill>
              </a:rPr>
              <a:t>Chương</a:t>
            </a:r>
            <a:r>
              <a:rPr lang="en-US" dirty="0">
                <a:solidFill>
                  <a:srgbClr val="7030A0"/>
                </a:solidFill>
              </a:rPr>
              <a:t> </a:t>
            </a:r>
            <a:r>
              <a:rPr lang="en-US" dirty="0" err="1">
                <a:solidFill>
                  <a:srgbClr val="7030A0"/>
                </a:solidFill>
              </a:rPr>
              <a:t>trình</a:t>
            </a:r>
            <a:r>
              <a:rPr lang="en-US" dirty="0">
                <a:solidFill>
                  <a:srgbClr val="7030A0"/>
                </a:solidFill>
              </a:rPr>
              <a:t> </a:t>
            </a:r>
            <a:r>
              <a:rPr lang="en-US" dirty="0" err="1">
                <a:solidFill>
                  <a:srgbClr val="7030A0"/>
                </a:solidFill>
              </a:rPr>
              <a:t>môn</a:t>
            </a:r>
            <a:r>
              <a:rPr lang="en-US" dirty="0">
                <a:solidFill>
                  <a:srgbClr val="7030A0"/>
                </a:solidFill>
              </a:rPr>
              <a:t> TV </a:t>
            </a:r>
            <a:r>
              <a:rPr lang="en-US" dirty="0" err="1">
                <a:solidFill>
                  <a:srgbClr val="7030A0"/>
                </a:solidFill>
              </a:rPr>
              <a:t>học</a:t>
            </a:r>
            <a:r>
              <a:rPr lang="en-US" dirty="0">
                <a:solidFill>
                  <a:srgbClr val="7030A0"/>
                </a:solidFill>
              </a:rPr>
              <a:t> </a:t>
            </a:r>
            <a:r>
              <a:rPr lang="en-US" dirty="0" err="1">
                <a:solidFill>
                  <a:srgbClr val="7030A0"/>
                </a:solidFill>
              </a:rPr>
              <a:t>kì</a:t>
            </a:r>
            <a:r>
              <a:rPr lang="en-US" dirty="0">
                <a:solidFill>
                  <a:srgbClr val="7030A0"/>
                </a:solidFill>
              </a:rPr>
              <a:t> 2 </a:t>
            </a:r>
            <a:r>
              <a:rPr lang="en-US" dirty="0" err="1">
                <a:solidFill>
                  <a:srgbClr val="7030A0"/>
                </a:solidFill>
              </a:rPr>
              <a:t>được</a:t>
            </a:r>
            <a:r>
              <a:rPr lang="en-US" dirty="0">
                <a:solidFill>
                  <a:srgbClr val="7030A0"/>
                </a:solidFill>
              </a:rPr>
              <a:t> </a:t>
            </a:r>
            <a:r>
              <a:rPr lang="en-US" dirty="0" err="1">
                <a:solidFill>
                  <a:srgbClr val="7030A0"/>
                </a:solidFill>
              </a:rPr>
              <a:t>thực</a:t>
            </a:r>
            <a:r>
              <a:rPr lang="en-US" dirty="0">
                <a:solidFill>
                  <a:srgbClr val="7030A0"/>
                </a:solidFill>
              </a:rPr>
              <a:t> </a:t>
            </a:r>
            <a:r>
              <a:rPr lang="en-US" dirty="0" err="1">
                <a:solidFill>
                  <a:srgbClr val="7030A0"/>
                </a:solidFill>
              </a:rPr>
              <a:t>hiện</a:t>
            </a:r>
            <a:r>
              <a:rPr lang="en-US" dirty="0">
                <a:solidFill>
                  <a:srgbClr val="7030A0"/>
                </a:solidFill>
              </a:rPr>
              <a:t> </a:t>
            </a:r>
            <a:r>
              <a:rPr lang="en-US" dirty="0" err="1">
                <a:solidFill>
                  <a:srgbClr val="7030A0"/>
                </a:solidFill>
              </a:rPr>
              <a:t>trong</a:t>
            </a:r>
            <a:r>
              <a:rPr lang="en-US" dirty="0">
                <a:solidFill>
                  <a:srgbClr val="7030A0"/>
                </a:solidFill>
              </a:rPr>
              <a:t> bao </a:t>
            </a:r>
            <a:r>
              <a:rPr lang="en-US" dirty="0" err="1">
                <a:solidFill>
                  <a:srgbClr val="7030A0"/>
                </a:solidFill>
              </a:rPr>
              <a:t>nhiêu</a:t>
            </a:r>
            <a:r>
              <a:rPr lang="en-US" dirty="0">
                <a:solidFill>
                  <a:srgbClr val="7030A0"/>
                </a:solidFill>
              </a:rPr>
              <a:t> </a:t>
            </a:r>
            <a:r>
              <a:rPr lang="en-US" dirty="0" err="1">
                <a:solidFill>
                  <a:srgbClr val="7030A0"/>
                </a:solidFill>
              </a:rPr>
              <a:t>tiết</a:t>
            </a:r>
            <a:r>
              <a:rPr lang="en-US" dirty="0">
                <a:solidFill>
                  <a:srgbClr val="7030A0"/>
                </a:solidFill>
              </a:rPr>
              <a:t>?</a:t>
            </a:r>
            <a:endParaRPr lang="en-US" dirty="0">
              <a:solidFill>
                <a:srgbClr val="7030A0"/>
              </a:solidFill>
            </a:endParaRPr>
          </a:p>
          <a:p>
            <a:pPr marL="0" indent="0">
              <a:buNone/>
            </a:pPr>
            <a:r>
              <a:rPr lang="en-US" dirty="0"/>
              <a:t>(175 </a:t>
            </a:r>
            <a:r>
              <a:rPr lang="en-US" dirty="0" err="1"/>
              <a:t>tiết</a:t>
            </a:r>
            <a:r>
              <a:rPr lang="en-US" dirty="0"/>
              <a:t>)</a:t>
            </a: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3200" b="1" dirty="0">
                <a:latin typeface="Calibri" panose="020F0502020204030204" pitchFamily="34" charset="0"/>
                <a:cs typeface="Calibri" panose="020F0502020204030204" pitchFamily="34" charset="0"/>
              </a:rPr>
            </a:br>
            <a:r>
              <a:rPr lang="en-US" sz="3200" b="1" dirty="0">
                <a:latin typeface="Calibri" panose="020F0502020204030204" pitchFamily="34" charset="0"/>
                <a:cs typeface="Calibri" panose="020F0502020204030204" pitchFamily="34" charset="0"/>
              </a:rPr>
              <a:t>C</a:t>
            </a:r>
            <a:r>
              <a:rPr lang="vi-VN" sz="3200" b="1" dirty="0">
                <a:latin typeface="Calibri" panose="020F0502020204030204" pitchFamily="34" charset="0"/>
                <a:cs typeface="Calibri" panose="020F0502020204030204" pitchFamily="34" charset="0"/>
              </a:rPr>
              <a:t>. CHƯƠNG TRÌNH VÀ TÀI LIỆU DẠY HỌC MÔN TIẾNG VIỆT KÌ </a:t>
            </a:r>
            <a:r>
              <a:rPr lang="en-US" sz="3200" b="1" dirty="0">
                <a:latin typeface="Calibri" panose="020F0502020204030204" pitchFamily="34" charset="0"/>
                <a:cs typeface="Calibri" panose="020F0502020204030204" pitchFamily="34" charset="0"/>
              </a:rPr>
              <a:t>2</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solidFill>
                  <a:srgbClr val="7030A0"/>
                </a:solidFill>
              </a:rPr>
              <a:t>2) Anh (</a:t>
            </a:r>
            <a:r>
              <a:rPr lang="en-US" dirty="0" err="1">
                <a:solidFill>
                  <a:srgbClr val="7030A0"/>
                </a:solidFill>
              </a:rPr>
              <a:t>chị</a:t>
            </a:r>
            <a:r>
              <a:rPr lang="en-US" dirty="0">
                <a:solidFill>
                  <a:srgbClr val="7030A0"/>
                </a:solidFill>
              </a:rPr>
              <a:t>) </a:t>
            </a:r>
            <a:r>
              <a:rPr lang="en-US" dirty="0" err="1">
                <a:solidFill>
                  <a:srgbClr val="7030A0"/>
                </a:solidFill>
              </a:rPr>
              <a:t>hãy</a:t>
            </a:r>
            <a:r>
              <a:rPr lang="en-US" dirty="0">
                <a:solidFill>
                  <a:srgbClr val="7030A0"/>
                </a:solidFill>
              </a:rPr>
              <a:t> </a:t>
            </a:r>
            <a:r>
              <a:rPr lang="en-US" dirty="0" err="1">
                <a:solidFill>
                  <a:srgbClr val="7030A0"/>
                </a:solidFill>
              </a:rPr>
              <a:t>nêu</a:t>
            </a:r>
            <a:r>
              <a:rPr lang="en-US" dirty="0">
                <a:solidFill>
                  <a:srgbClr val="7030A0"/>
                </a:solidFill>
              </a:rPr>
              <a:t> </a:t>
            </a:r>
            <a:r>
              <a:rPr lang="en-US" dirty="0" err="1">
                <a:solidFill>
                  <a:srgbClr val="7030A0"/>
                </a:solidFill>
              </a:rPr>
              <a:t>yêu</a:t>
            </a:r>
            <a:r>
              <a:rPr lang="en-US" dirty="0">
                <a:solidFill>
                  <a:srgbClr val="7030A0"/>
                </a:solidFill>
              </a:rPr>
              <a:t> </a:t>
            </a:r>
            <a:r>
              <a:rPr lang="en-US" dirty="0" err="1">
                <a:solidFill>
                  <a:srgbClr val="7030A0"/>
                </a:solidFill>
              </a:rPr>
              <a:t>cầu</a:t>
            </a:r>
            <a:r>
              <a:rPr lang="en-US" dirty="0">
                <a:solidFill>
                  <a:srgbClr val="7030A0"/>
                </a:solidFill>
              </a:rPr>
              <a:t> </a:t>
            </a:r>
            <a:r>
              <a:rPr lang="en-US" dirty="0" err="1">
                <a:solidFill>
                  <a:srgbClr val="7030A0"/>
                </a:solidFill>
              </a:rPr>
              <a:t>về</a:t>
            </a:r>
            <a:r>
              <a:rPr lang="en-US" dirty="0">
                <a:solidFill>
                  <a:srgbClr val="7030A0"/>
                </a:solidFill>
              </a:rPr>
              <a:t> </a:t>
            </a:r>
            <a:r>
              <a:rPr lang="en-US" dirty="0" err="1">
                <a:solidFill>
                  <a:srgbClr val="7030A0"/>
                </a:solidFill>
              </a:rPr>
              <a:t>các</a:t>
            </a:r>
            <a:r>
              <a:rPr lang="en-US" dirty="0">
                <a:solidFill>
                  <a:srgbClr val="7030A0"/>
                </a:solidFill>
              </a:rPr>
              <a:t> </a:t>
            </a:r>
            <a:r>
              <a:rPr lang="en-US" dirty="0" err="1">
                <a:solidFill>
                  <a:srgbClr val="7030A0"/>
                </a:solidFill>
              </a:rPr>
              <a:t>kĩ</a:t>
            </a:r>
            <a:r>
              <a:rPr lang="en-US" dirty="0">
                <a:solidFill>
                  <a:srgbClr val="7030A0"/>
                </a:solidFill>
              </a:rPr>
              <a:t> </a:t>
            </a:r>
            <a:r>
              <a:rPr lang="en-US" dirty="0" err="1">
                <a:solidFill>
                  <a:srgbClr val="7030A0"/>
                </a:solidFill>
              </a:rPr>
              <a:t>năng</a:t>
            </a:r>
            <a:r>
              <a:rPr lang="en-US" dirty="0">
                <a:solidFill>
                  <a:srgbClr val="7030A0"/>
                </a:solidFill>
              </a:rPr>
              <a:t> TV (</a:t>
            </a:r>
            <a:r>
              <a:rPr lang="en-US" dirty="0" err="1">
                <a:solidFill>
                  <a:srgbClr val="7030A0"/>
                </a:solidFill>
              </a:rPr>
              <a:t>đọc</a:t>
            </a:r>
            <a:r>
              <a:rPr lang="en-US" dirty="0">
                <a:solidFill>
                  <a:srgbClr val="7030A0"/>
                </a:solidFill>
              </a:rPr>
              <a:t>, </a:t>
            </a:r>
            <a:r>
              <a:rPr lang="en-US" dirty="0" err="1">
                <a:solidFill>
                  <a:srgbClr val="7030A0"/>
                </a:solidFill>
              </a:rPr>
              <a:t>viết</a:t>
            </a:r>
            <a:r>
              <a:rPr lang="en-US" dirty="0">
                <a:solidFill>
                  <a:srgbClr val="7030A0"/>
                </a:solidFill>
              </a:rPr>
              <a:t>, </a:t>
            </a:r>
            <a:r>
              <a:rPr lang="en-US" dirty="0" err="1">
                <a:solidFill>
                  <a:srgbClr val="7030A0"/>
                </a:solidFill>
              </a:rPr>
              <a:t>nói</a:t>
            </a:r>
            <a:r>
              <a:rPr lang="en-US" dirty="0">
                <a:solidFill>
                  <a:srgbClr val="7030A0"/>
                </a:solidFill>
              </a:rPr>
              <a:t>, </a:t>
            </a:r>
            <a:r>
              <a:rPr lang="en-US" dirty="0" err="1">
                <a:solidFill>
                  <a:srgbClr val="7030A0"/>
                </a:solidFill>
              </a:rPr>
              <a:t>nghe</a:t>
            </a:r>
            <a:r>
              <a:rPr lang="en-US" dirty="0">
                <a:solidFill>
                  <a:srgbClr val="7030A0"/>
                </a:solidFill>
              </a:rPr>
              <a:t>) </a:t>
            </a:r>
            <a:r>
              <a:rPr lang="en-US" dirty="0" err="1">
                <a:solidFill>
                  <a:srgbClr val="7030A0"/>
                </a:solidFill>
              </a:rPr>
              <a:t>cần</a:t>
            </a:r>
            <a:r>
              <a:rPr lang="en-US" dirty="0">
                <a:solidFill>
                  <a:srgbClr val="7030A0"/>
                </a:solidFill>
              </a:rPr>
              <a:t> </a:t>
            </a:r>
            <a:r>
              <a:rPr lang="en-US" dirty="0" err="1">
                <a:solidFill>
                  <a:srgbClr val="7030A0"/>
                </a:solidFill>
              </a:rPr>
              <a:t>đạt</a:t>
            </a:r>
            <a:r>
              <a:rPr lang="en-US" dirty="0">
                <a:solidFill>
                  <a:srgbClr val="7030A0"/>
                </a:solidFill>
              </a:rPr>
              <a:t> </a:t>
            </a:r>
            <a:r>
              <a:rPr lang="en-US" dirty="0" err="1">
                <a:solidFill>
                  <a:srgbClr val="7030A0"/>
                </a:solidFill>
              </a:rPr>
              <a:t>sau</a:t>
            </a:r>
            <a:r>
              <a:rPr lang="en-US" dirty="0">
                <a:solidFill>
                  <a:srgbClr val="7030A0"/>
                </a:solidFill>
              </a:rPr>
              <a:t> </a:t>
            </a:r>
            <a:r>
              <a:rPr lang="en-US" dirty="0" err="1">
                <a:solidFill>
                  <a:srgbClr val="7030A0"/>
                </a:solidFill>
              </a:rPr>
              <a:t>khi</a:t>
            </a:r>
            <a:r>
              <a:rPr lang="en-US" dirty="0">
                <a:solidFill>
                  <a:srgbClr val="7030A0"/>
                </a:solidFill>
              </a:rPr>
              <a:t> </a:t>
            </a:r>
            <a:r>
              <a:rPr lang="en-US" dirty="0" err="1">
                <a:solidFill>
                  <a:srgbClr val="7030A0"/>
                </a:solidFill>
              </a:rPr>
              <a:t>học</a:t>
            </a:r>
            <a:r>
              <a:rPr lang="en-US" dirty="0">
                <a:solidFill>
                  <a:srgbClr val="7030A0"/>
                </a:solidFill>
              </a:rPr>
              <a:t> </a:t>
            </a:r>
            <a:r>
              <a:rPr lang="en-US" dirty="0" err="1">
                <a:solidFill>
                  <a:srgbClr val="7030A0"/>
                </a:solidFill>
              </a:rPr>
              <a:t>xong</a:t>
            </a:r>
            <a:r>
              <a:rPr lang="en-US" dirty="0">
                <a:solidFill>
                  <a:srgbClr val="7030A0"/>
                </a:solidFill>
              </a:rPr>
              <a:t> </a:t>
            </a:r>
            <a:r>
              <a:rPr lang="en-US" dirty="0" err="1">
                <a:solidFill>
                  <a:srgbClr val="7030A0"/>
                </a:solidFill>
              </a:rPr>
              <a:t>kì</a:t>
            </a:r>
            <a:r>
              <a:rPr lang="en-US" dirty="0">
                <a:solidFill>
                  <a:srgbClr val="7030A0"/>
                </a:solidFill>
              </a:rPr>
              <a:t> 2.</a:t>
            </a:r>
            <a:endParaRPr lang="en-US" dirty="0">
              <a:solidFill>
                <a:srgbClr val="7030A0"/>
              </a:solidFill>
            </a:endParaRPr>
          </a:p>
          <a:p>
            <a:pPr marL="0" indent="0">
              <a:buNone/>
            </a:pPr>
            <a:r>
              <a:rPr lang="en-US" dirty="0" err="1">
                <a:solidFill>
                  <a:srgbClr val="C00000"/>
                </a:solidFill>
              </a:rPr>
              <a:t>Đọc</a:t>
            </a:r>
            <a:r>
              <a:rPr lang="en-US" dirty="0">
                <a:solidFill>
                  <a:srgbClr val="C00000"/>
                </a:solidFill>
              </a:rPr>
              <a:t> </a:t>
            </a:r>
            <a:r>
              <a:rPr lang="en-US" dirty="0" err="1">
                <a:solidFill>
                  <a:srgbClr val="C00000"/>
                </a:solidFill>
              </a:rPr>
              <a:t>TLTH</a:t>
            </a:r>
            <a:r>
              <a:rPr lang="en-US" dirty="0">
                <a:solidFill>
                  <a:srgbClr val="C00000"/>
                </a:solidFill>
              </a:rPr>
              <a:t>, </a:t>
            </a:r>
            <a:r>
              <a:rPr lang="en-US" dirty="0" err="1">
                <a:solidFill>
                  <a:srgbClr val="C00000"/>
                </a:solidFill>
              </a:rPr>
              <a:t>tr.14</a:t>
            </a:r>
            <a:endParaRPr lang="en-US" dirty="0">
              <a:solidFill>
                <a:srgbClr val="C00000"/>
              </a:solidFill>
            </a:endParaRPr>
          </a:p>
          <a:p>
            <a:pPr marL="0" indent="0">
              <a:buNone/>
            </a:pPr>
            <a:endParaRPr lang="en-US" u="sn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latin typeface="Calibri" panose="020F0502020204030204" pitchFamily="34" charset="0"/>
                <a:cs typeface="Calibri" panose="020F0502020204030204" pitchFamily="34" charset="0"/>
              </a:rPr>
              <a:t>A. Một số vấn đề chung về Chương trình xoá mù chữ môn Tiếng Việt</a:t>
            </a:r>
            <a:endParaRPr lang="en-US">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pPr marL="0" indent="0">
              <a:buNone/>
            </a:pPr>
            <a:r>
              <a:rPr lang="vi-VN">
                <a:latin typeface="Calibri" panose="020F0502020204030204" pitchFamily="34" charset="0"/>
              </a:rPr>
              <a:t>I. MỤC TIÊU MÔN TIẾNG VIỆT</a:t>
            </a:r>
            <a:endParaRPr lang="en-US"/>
          </a:p>
          <a:p>
            <a:pPr marL="0" indent="0">
              <a:buNone/>
            </a:pPr>
            <a:r>
              <a:rPr lang="en-US" b="1"/>
              <a:t>1. Mục tiêu chung</a:t>
            </a:r>
            <a:endParaRPr lang="en-US"/>
          </a:p>
          <a:p>
            <a:endParaRPr lang="en-US"/>
          </a:p>
          <a:p>
            <a:endParaRPr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25642"/>
            <a:ext cx="10515600" cy="5551321"/>
          </a:xfrm>
        </p:spPr>
        <p:txBody>
          <a:bodyPr>
            <a:normAutofit/>
          </a:bodyPr>
          <a:lstStyle/>
          <a:p>
            <a:pPr marL="0" indent="0">
              <a:buNone/>
            </a:pPr>
            <a:r>
              <a:rPr lang="vi-VN" b="1" dirty="0">
                <a:latin typeface="Calibri" panose="020F0502020204030204" pitchFamily="34" charset="0"/>
              </a:rPr>
              <a:t> ĐỌC</a:t>
            </a:r>
            <a:endParaRPr lang="vi-VN" b="1" dirty="0">
              <a:latin typeface="Calibri" panose="020F0502020204030204" pitchFamily="34" charset="0"/>
            </a:endParaRPr>
          </a:p>
          <a:p>
            <a:pPr marL="0" indent="0" algn="just">
              <a:buNone/>
            </a:pPr>
            <a:r>
              <a:rPr lang="vi-VN" dirty="0">
                <a:latin typeface="Calibri" panose="020F0502020204030204" pitchFamily="34" charset="0"/>
              </a:rPr>
              <a:t> KĨ THUẬT ĐỌC</a:t>
            </a:r>
            <a:endParaRPr lang="vi-VN" dirty="0">
              <a:latin typeface="Calibri" panose="020F0502020204030204" pitchFamily="34" charset="0"/>
            </a:endParaRPr>
          </a:p>
          <a:p>
            <a:pPr marL="0" indent="0" algn="just">
              <a:buNone/>
            </a:pPr>
            <a:r>
              <a:rPr lang="vi-VN" dirty="0">
                <a:latin typeface="Calibri" panose="020F0502020204030204" pitchFamily="34" charset="0"/>
              </a:rPr>
              <a:t> - </a:t>
            </a:r>
            <a:r>
              <a:rPr lang="vi-VN" b="1" dirty="0">
                <a:solidFill>
                  <a:srgbClr val="C00000"/>
                </a:solidFill>
                <a:latin typeface="Calibri" panose="020F0502020204030204" pitchFamily="34" charset="0"/>
              </a:rPr>
              <a:t>Đọc đúng các tiếng </a:t>
            </a:r>
            <a:r>
              <a:rPr lang="vi-VN" dirty="0">
                <a:latin typeface="Calibri" panose="020F0502020204030204" pitchFamily="34" charset="0"/>
              </a:rPr>
              <a:t>(bao gồm cả một số tiếng có vần khó, ít dùng). </a:t>
            </a:r>
            <a:endParaRPr lang="vi-VN" dirty="0">
              <a:latin typeface="Calibri" panose="020F0502020204030204" pitchFamily="34" charset="0"/>
            </a:endParaRPr>
          </a:p>
          <a:p>
            <a:pPr marL="0" indent="0" algn="just">
              <a:buNone/>
            </a:pPr>
            <a:r>
              <a:rPr lang="vi-VN" dirty="0">
                <a:latin typeface="Calibri" panose="020F0502020204030204" pitchFamily="34" charset="0"/>
              </a:rPr>
              <a:t> - Đọc đúng và rõ ràng các đoạn văn, câu chuyện, bài thơ, văn bản thông tin ngắn. Tốc độ đọc khoảng </a:t>
            </a:r>
            <a:r>
              <a:rPr lang="vi-VN" b="1" dirty="0">
                <a:solidFill>
                  <a:srgbClr val="C00000"/>
                </a:solidFill>
                <a:latin typeface="Calibri" panose="020F0502020204030204" pitchFamily="34" charset="0"/>
              </a:rPr>
              <a:t>40 – 60 tiếng </a:t>
            </a:r>
            <a:r>
              <a:rPr lang="vi-VN" dirty="0">
                <a:latin typeface="Calibri" panose="020F0502020204030204" pitchFamily="34" charset="0"/>
              </a:rPr>
              <a:t>trong 1 phút. Biết </a:t>
            </a:r>
            <a:r>
              <a:rPr lang="vi-VN" b="1" dirty="0">
                <a:solidFill>
                  <a:srgbClr val="C00000"/>
                </a:solidFill>
                <a:latin typeface="Calibri" panose="020F0502020204030204" pitchFamily="34" charset="0"/>
              </a:rPr>
              <a:t>ngắt hơi</a:t>
            </a:r>
            <a:r>
              <a:rPr lang="vi-VN" dirty="0">
                <a:latin typeface="Calibri" panose="020F0502020204030204" pitchFamily="34" charset="0"/>
              </a:rPr>
              <a:t> ở chỗ có dấu câu, chỗ ngắt nhịp thơ.</a:t>
            </a:r>
            <a:endParaRPr lang="vi-VN" dirty="0">
              <a:latin typeface="Calibri" panose="020F0502020204030204" pitchFamily="34" charset="0"/>
            </a:endParaRPr>
          </a:p>
          <a:p>
            <a:pPr marL="0" indent="0" algn="just">
              <a:buNone/>
            </a:pPr>
            <a:r>
              <a:rPr lang="vi-VN" dirty="0">
                <a:latin typeface="Calibri" panose="020F0502020204030204" pitchFamily="34" charset="0"/>
              </a:rPr>
              <a:t> - Biết </a:t>
            </a:r>
            <a:r>
              <a:rPr lang="vi-VN" b="1" dirty="0">
                <a:solidFill>
                  <a:srgbClr val="C00000"/>
                </a:solidFill>
                <a:latin typeface="Calibri" panose="020F0502020204030204" pitchFamily="34" charset="0"/>
              </a:rPr>
              <a:t>đọc thầm</a:t>
            </a:r>
            <a:r>
              <a:rPr lang="vi-VN" dirty="0">
                <a:latin typeface="Calibri" panose="020F0502020204030204" pitchFamily="34" charset="0"/>
              </a:rPr>
              <a:t>.</a:t>
            </a:r>
            <a:endParaRPr lang="vi-VN" dirty="0">
              <a:latin typeface="Calibri" panose="020F0502020204030204" pitchFamily="34" charset="0"/>
            </a:endParaRPr>
          </a:p>
          <a:p>
            <a:pPr marL="0" indent="0" algn="just">
              <a:buNone/>
            </a:pPr>
            <a:r>
              <a:rPr lang="vi-VN" dirty="0">
                <a:latin typeface="Calibri" panose="020F0502020204030204" pitchFamily="34" charset="0"/>
              </a:rPr>
              <a:t> - Nhận biết được </a:t>
            </a:r>
            <a:r>
              <a:rPr lang="vi-VN" b="1" dirty="0">
                <a:solidFill>
                  <a:srgbClr val="C00000"/>
                </a:solidFill>
                <a:latin typeface="Calibri" panose="020F0502020204030204" pitchFamily="34" charset="0"/>
              </a:rPr>
              <a:t>thông tin trên bìa sách</a:t>
            </a:r>
            <a:r>
              <a:rPr lang="vi-VN" dirty="0">
                <a:latin typeface="Calibri" panose="020F0502020204030204" pitchFamily="34" charset="0"/>
              </a:rPr>
              <a:t>: tranh minh hoạ, tên sách, tên tác giả, nhà xuất bản.</a:t>
            </a:r>
            <a:endParaRPr lang="vi-VN" dirty="0">
              <a:latin typeface="Calibri" panose="020F0502020204030204" pitchFamily="34" charset="0"/>
            </a:endParaRPr>
          </a:p>
          <a:p>
            <a:pPr marL="0" indent="0" algn="just">
              <a:buNone/>
            </a:pPr>
            <a:r>
              <a:rPr lang="vi-VN" dirty="0">
                <a:latin typeface="Calibri" panose="020F0502020204030204" pitchFamily="34" charset="0"/>
              </a:rPr>
              <a:t> - Điền được những thông tin quan trọng vào </a:t>
            </a:r>
            <a:r>
              <a:rPr lang="vi-VN" b="1" dirty="0">
                <a:solidFill>
                  <a:srgbClr val="C00000"/>
                </a:solidFill>
                <a:latin typeface="Calibri" panose="020F0502020204030204" pitchFamily="34" charset="0"/>
              </a:rPr>
              <a:t>phiếu đọc sách</a:t>
            </a:r>
            <a:r>
              <a:rPr lang="vi-VN" dirty="0">
                <a:latin typeface="Calibri" panose="020F0502020204030204" pitchFamily="34" charset="0"/>
              </a:rPr>
              <a:t>.</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25642"/>
            <a:ext cx="10515600" cy="5551321"/>
          </a:xfrm>
        </p:spPr>
        <p:txBody>
          <a:bodyPr>
            <a:normAutofit/>
          </a:bodyPr>
          <a:lstStyle/>
          <a:p>
            <a:pPr marL="0" indent="0">
              <a:buNone/>
            </a:pPr>
            <a:r>
              <a:rPr lang="vi-VN" b="1" dirty="0">
                <a:latin typeface="Calibri" panose="020F0502020204030204" pitchFamily="34" charset="0"/>
              </a:rPr>
              <a:t> ĐỌC</a:t>
            </a:r>
            <a:endParaRPr lang="vi-VN" b="1" dirty="0">
              <a:latin typeface="Calibri" panose="020F0502020204030204" pitchFamily="34" charset="0"/>
            </a:endParaRPr>
          </a:p>
          <a:p>
            <a:pPr marL="0" indent="0" algn="just">
              <a:buNone/>
            </a:pPr>
            <a:r>
              <a:rPr lang="vi-VN" dirty="0">
                <a:latin typeface="Calibri" panose="020F0502020204030204" pitchFamily="34" charset="0"/>
              </a:rPr>
              <a:t>  ĐỌC HIỂU</a:t>
            </a:r>
            <a:endParaRPr lang="vi-VN" dirty="0">
              <a:latin typeface="Calibri" panose="020F0502020204030204" pitchFamily="34" charset="0"/>
            </a:endParaRPr>
          </a:p>
          <a:p>
            <a:pPr marL="0" indent="0" algn="just">
              <a:buNone/>
            </a:pPr>
            <a:r>
              <a:rPr lang="vi-VN" dirty="0">
                <a:latin typeface="Calibri" panose="020F0502020204030204" pitchFamily="34" charset="0"/>
              </a:rPr>
              <a:t> </a:t>
            </a:r>
            <a:r>
              <a:rPr lang="vi-VN" u="sng" dirty="0">
                <a:latin typeface="Calibri" panose="020F0502020204030204" pitchFamily="34" charset="0"/>
              </a:rPr>
              <a:t>Văn bản văn học</a:t>
            </a:r>
            <a:endParaRPr lang="vi-VN" u="sng" dirty="0">
              <a:latin typeface="Calibri" panose="020F0502020204030204" pitchFamily="34" charset="0"/>
            </a:endParaRPr>
          </a:p>
          <a:p>
            <a:pPr marL="0" indent="0" algn="just">
              <a:buNone/>
            </a:pPr>
            <a:r>
              <a:rPr lang="vi-VN" i="1" dirty="0">
                <a:latin typeface="Calibri" panose="020F0502020204030204" pitchFamily="34" charset="0"/>
              </a:rPr>
              <a:t> Đọc hiểu nội dung</a:t>
            </a:r>
            <a:endParaRPr lang="vi-VN" i="1" dirty="0">
              <a:latin typeface="Calibri" panose="020F0502020204030204" pitchFamily="34" charset="0"/>
            </a:endParaRPr>
          </a:p>
          <a:p>
            <a:pPr marL="0" indent="0" algn="just">
              <a:buNone/>
            </a:pPr>
            <a:r>
              <a:rPr lang="vi-VN" dirty="0">
                <a:latin typeface="Calibri" panose="020F0502020204030204" pitchFamily="34" charset="0"/>
              </a:rPr>
              <a:t> - Biết </a:t>
            </a:r>
            <a:r>
              <a:rPr lang="vi-VN" b="1" dirty="0">
                <a:solidFill>
                  <a:srgbClr val="C00000"/>
                </a:solidFill>
                <a:latin typeface="Calibri" panose="020F0502020204030204" pitchFamily="34" charset="0"/>
              </a:rPr>
              <a:t>nêu và trả lời câu hỏi về một số chi tiết nội dung</a:t>
            </a:r>
            <a:r>
              <a:rPr lang="vi-VN" dirty="0">
                <a:latin typeface="Calibri" panose="020F0502020204030204" pitchFamily="34" charset="0"/>
              </a:rPr>
              <a:t> trong văn bản như: Ai? Cái gì? Làm gì? Khi nào? Ở đâu? Như thế nào? Vì sao?</a:t>
            </a:r>
            <a:endParaRPr lang="vi-VN" dirty="0">
              <a:latin typeface="Calibri" panose="020F0502020204030204" pitchFamily="34" charset="0"/>
            </a:endParaRPr>
          </a:p>
          <a:p>
            <a:pPr marL="0" indent="0" algn="just">
              <a:buNone/>
            </a:pPr>
            <a:r>
              <a:rPr lang="vi-VN" dirty="0">
                <a:latin typeface="Calibri" panose="020F0502020204030204" pitchFamily="34" charset="0"/>
              </a:rPr>
              <a:t> - </a:t>
            </a:r>
            <a:r>
              <a:rPr lang="vi-VN" b="1" dirty="0">
                <a:solidFill>
                  <a:srgbClr val="C00000"/>
                </a:solidFill>
                <a:latin typeface="Calibri" panose="020F0502020204030204" pitchFamily="34" charset="0"/>
              </a:rPr>
              <a:t>Hiểu điều tác giả muốn nói </a:t>
            </a:r>
            <a:r>
              <a:rPr lang="vi-VN" dirty="0">
                <a:latin typeface="Calibri" panose="020F0502020204030204" pitchFamily="34" charset="0"/>
              </a:rPr>
              <a:t>qua văn bản đơn giản dựa vào gợi ý.</a:t>
            </a:r>
            <a:endParaRPr lang="vi-VN" dirty="0">
              <a:latin typeface="Calibri" panose="020F0502020204030204" pitchFamily="34" charset="0"/>
            </a:endParaRPr>
          </a:p>
          <a:p>
            <a:pPr marL="0" indent="0" algn="just">
              <a:buNone/>
            </a:pPr>
            <a:r>
              <a:rPr lang="vi-VN" i="1" dirty="0">
                <a:latin typeface="Calibri" panose="020F0502020204030204" pitchFamily="34" charset="0"/>
              </a:rPr>
              <a:t> </a:t>
            </a:r>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25642"/>
            <a:ext cx="10515600" cy="5551321"/>
          </a:xfrm>
        </p:spPr>
        <p:txBody>
          <a:bodyPr>
            <a:normAutofit fontScale="92500"/>
          </a:bodyPr>
          <a:lstStyle/>
          <a:p>
            <a:pPr marL="0" indent="0">
              <a:buNone/>
            </a:pPr>
            <a:r>
              <a:rPr lang="vi-VN" b="1" dirty="0">
                <a:latin typeface="Calibri" panose="020F0502020204030204" pitchFamily="34" charset="0"/>
              </a:rPr>
              <a:t> ĐỌC</a:t>
            </a:r>
            <a:endParaRPr lang="vi-VN" b="1" dirty="0">
              <a:latin typeface="Calibri" panose="020F0502020204030204" pitchFamily="34" charset="0"/>
            </a:endParaRPr>
          </a:p>
          <a:p>
            <a:pPr marL="0" indent="0" algn="just">
              <a:buNone/>
            </a:pPr>
            <a:r>
              <a:rPr lang="vi-VN" dirty="0">
                <a:latin typeface="Calibri" panose="020F0502020204030204" pitchFamily="34" charset="0"/>
              </a:rPr>
              <a:t>  ĐỌC HIỂU</a:t>
            </a:r>
            <a:endParaRPr lang="vi-VN" dirty="0">
              <a:latin typeface="Calibri" panose="020F0502020204030204" pitchFamily="34" charset="0"/>
            </a:endParaRPr>
          </a:p>
          <a:p>
            <a:pPr marL="0" indent="0" algn="just">
              <a:buNone/>
            </a:pPr>
            <a:r>
              <a:rPr lang="vi-VN" dirty="0">
                <a:latin typeface="Calibri" panose="020F0502020204030204" pitchFamily="34" charset="0"/>
              </a:rPr>
              <a:t> </a:t>
            </a:r>
            <a:r>
              <a:rPr lang="vi-VN" u="sng" dirty="0">
                <a:latin typeface="Calibri" panose="020F0502020204030204" pitchFamily="34" charset="0"/>
              </a:rPr>
              <a:t>Văn bản văn học</a:t>
            </a:r>
            <a:endParaRPr lang="vi-VN" u="sng" dirty="0">
              <a:latin typeface="Calibri" panose="020F0502020204030204" pitchFamily="34" charset="0"/>
            </a:endParaRPr>
          </a:p>
          <a:p>
            <a:pPr marL="0" indent="0" algn="just">
              <a:buNone/>
            </a:pPr>
            <a:r>
              <a:rPr lang="vi-VN" i="1" dirty="0">
                <a:latin typeface="Calibri" panose="020F0502020204030204" pitchFamily="34" charset="0"/>
              </a:rPr>
              <a:t>  Đọc hiểu hình thức</a:t>
            </a:r>
            <a:endParaRPr lang="vi-VN" i="1" dirty="0">
              <a:latin typeface="Calibri" panose="020F0502020204030204" pitchFamily="34" charset="0"/>
            </a:endParaRPr>
          </a:p>
          <a:p>
            <a:pPr marL="0" indent="0" algn="just">
              <a:buNone/>
            </a:pPr>
            <a:r>
              <a:rPr lang="vi-VN" dirty="0">
                <a:latin typeface="Calibri" panose="020F0502020204030204" pitchFamily="34" charset="0"/>
              </a:rPr>
              <a:t> - Nhận biết được </a:t>
            </a:r>
            <a:r>
              <a:rPr lang="vi-VN" b="1" dirty="0">
                <a:solidFill>
                  <a:srgbClr val="C00000"/>
                </a:solidFill>
                <a:latin typeface="Calibri" panose="020F0502020204030204" pitchFamily="34" charset="0"/>
              </a:rPr>
              <a:t>địa điểm, thời gian, các sự việc chính </a:t>
            </a:r>
            <a:r>
              <a:rPr lang="vi-VN" dirty="0">
                <a:latin typeface="Calibri" panose="020F0502020204030204" pitchFamily="34" charset="0"/>
              </a:rPr>
              <a:t>của câu chuyện.</a:t>
            </a:r>
            <a:endParaRPr lang="vi-VN" dirty="0">
              <a:latin typeface="Calibri" panose="020F0502020204030204" pitchFamily="34" charset="0"/>
            </a:endParaRPr>
          </a:p>
          <a:p>
            <a:pPr marL="0" indent="0" algn="just">
              <a:buNone/>
            </a:pPr>
            <a:r>
              <a:rPr lang="vi-VN" dirty="0">
                <a:latin typeface="Calibri" panose="020F0502020204030204" pitchFamily="34" charset="0"/>
              </a:rPr>
              <a:t> - Nhận biết được </a:t>
            </a:r>
            <a:r>
              <a:rPr lang="vi-VN" b="1" dirty="0">
                <a:solidFill>
                  <a:srgbClr val="C00000"/>
                </a:solidFill>
                <a:latin typeface="Calibri" panose="020F0502020204030204" pitchFamily="34" charset="0"/>
              </a:rPr>
              <a:t>hình dáng, điệu bộ, hành động của nhân vật </a:t>
            </a:r>
            <a:r>
              <a:rPr lang="vi-VN" dirty="0">
                <a:latin typeface="Calibri" panose="020F0502020204030204" pitchFamily="34" charset="0"/>
              </a:rPr>
              <a:t>qua ngôn ngữ và hình ảnh.</a:t>
            </a:r>
            <a:endParaRPr lang="vi-VN" dirty="0">
              <a:latin typeface="Calibri" panose="020F0502020204030204" pitchFamily="34" charset="0"/>
            </a:endParaRPr>
          </a:p>
          <a:p>
            <a:pPr marL="0" indent="0" algn="just">
              <a:buNone/>
            </a:pPr>
            <a:r>
              <a:rPr lang="vi-VN" dirty="0">
                <a:latin typeface="Calibri" panose="020F0502020204030204" pitchFamily="34" charset="0"/>
              </a:rPr>
              <a:t> - Nhận biết được </a:t>
            </a:r>
            <a:r>
              <a:rPr lang="vi-VN" b="1" dirty="0">
                <a:solidFill>
                  <a:srgbClr val="C00000"/>
                </a:solidFill>
                <a:latin typeface="Calibri" panose="020F0502020204030204" pitchFamily="34" charset="0"/>
              </a:rPr>
              <a:t>thái độ, tình cảm giữa các nhân vật </a:t>
            </a:r>
            <a:r>
              <a:rPr lang="vi-VN" dirty="0">
                <a:latin typeface="Calibri" panose="020F0502020204030204" pitchFamily="34" charset="0"/>
              </a:rPr>
              <a:t>thể hiện qua hành động, lời thoại.</a:t>
            </a:r>
            <a:endParaRPr lang="vi-VN" dirty="0">
              <a:latin typeface="Calibri" panose="020F0502020204030204" pitchFamily="34" charset="0"/>
            </a:endParaRPr>
          </a:p>
          <a:p>
            <a:pPr marL="0" indent="0" algn="just">
              <a:buNone/>
            </a:pPr>
            <a:r>
              <a:rPr lang="vi-VN" dirty="0">
                <a:latin typeface="Calibri" panose="020F0502020204030204" pitchFamily="34" charset="0"/>
              </a:rPr>
              <a:t> - Nhận biết được </a:t>
            </a:r>
            <a:r>
              <a:rPr lang="vi-VN" b="1" dirty="0">
                <a:solidFill>
                  <a:srgbClr val="C00000"/>
                </a:solidFill>
                <a:latin typeface="Calibri" panose="020F0502020204030204" pitchFamily="34" charset="0"/>
              </a:rPr>
              <a:t>vần trong thơ</a:t>
            </a:r>
            <a:r>
              <a:rPr lang="vi-VN" dirty="0">
                <a:latin typeface="Calibri" panose="020F0502020204030204" pitchFamily="34" charset="0"/>
              </a:rPr>
              <a:t>.</a:t>
            </a:r>
            <a:endParaRPr lang="vi-VN" dirty="0">
              <a:latin typeface="Calibri" panose="020F0502020204030204" pitchFamily="34" charset="0"/>
            </a:endParaRPr>
          </a:p>
          <a:p>
            <a:pPr marL="0" indent="0" algn="just">
              <a:buNone/>
            </a:pPr>
            <a:r>
              <a:rPr lang="vi-VN" i="1" dirty="0">
                <a:latin typeface="Calibri" panose="020F0502020204030204" pitchFamily="34" charset="0"/>
              </a:rPr>
              <a:t> Liên hệ, so sánh, kết nối</a:t>
            </a:r>
            <a:endParaRPr lang="vi-VN" i="1" dirty="0">
              <a:latin typeface="Calibri" panose="020F0502020204030204" pitchFamily="34" charset="0"/>
            </a:endParaRPr>
          </a:p>
          <a:p>
            <a:pPr marL="0" indent="0" algn="just">
              <a:buNone/>
            </a:pPr>
            <a:r>
              <a:rPr lang="vi-VN" dirty="0">
                <a:latin typeface="Calibri" panose="020F0502020204030204" pitchFamily="34" charset="0"/>
              </a:rPr>
              <a:t> Nêu được </a:t>
            </a:r>
            <a:r>
              <a:rPr lang="vi-VN" b="1" dirty="0">
                <a:solidFill>
                  <a:srgbClr val="C00000"/>
                </a:solidFill>
                <a:latin typeface="Calibri" panose="020F0502020204030204" pitchFamily="34" charset="0"/>
              </a:rPr>
              <a:t>nhân vật yêu thích nhất và </a:t>
            </a:r>
            <a:r>
              <a:rPr lang="vi-VN" dirty="0">
                <a:latin typeface="Calibri" panose="020F0502020204030204" pitchFamily="34" charset="0"/>
              </a:rPr>
              <a:t>giải thích được vì sao.</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25642"/>
            <a:ext cx="10515600" cy="5551321"/>
          </a:xfrm>
        </p:spPr>
        <p:txBody>
          <a:bodyPr>
            <a:normAutofit/>
          </a:bodyPr>
          <a:lstStyle/>
          <a:p>
            <a:pPr marL="0" indent="0">
              <a:buNone/>
            </a:pPr>
            <a:r>
              <a:rPr lang="vi-VN" b="1" dirty="0">
                <a:latin typeface="Calibri" panose="020F0502020204030204" pitchFamily="34" charset="0"/>
              </a:rPr>
              <a:t> ĐỌC</a:t>
            </a:r>
            <a:endParaRPr lang="vi-VN" b="1" dirty="0">
              <a:latin typeface="Calibri" panose="020F0502020204030204" pitchFamily="34" charset="0"/>
            </a:endParaRPr>
          </a:p>
          <a:p>
            <a:pPr marL="0" indent="0" algn="just">
              <a:buNone/>
            </a:pPr>
            <a:r>
              <a:rPr lang="vi-VN" dirty="0">
                <a:latin typeface="Calibri" panose="020F0502020204030204" pitchFamily="34" charset="0"/>
              </a:rPr>
              <a:t>  ĐỌC HIỂU</a:t>
            </a:r>
            <a:endParaRPr lang="vi-VN" dirty="0">
              <a:latin typeface="Calibri" panose="020F0502020204030204" pitchFamily="34" charset="0"/>
            </a:endParaRPr>
          </a:p>
          <a:p>
            <a:pPr marL="0" indent="0" algn="just">
              <a:buNone/>
            </a:pPr>
            <a:r>
              <a:rPr lang="vi-VN" dirty="0">
                <a:latin typeface="Calibri" panose="020F0502020204030204" pitchFamily="34" charset="0"/>
              </a:rPr>
              <a:t> </a:t>
            </a:r>
            <a:r>
              <a:rPr lang="vi-VN" u="sng" dirty="0">
                <a:latin typeface="Calibri" panose="020F0502020204030204" pitchFamily="34" charset="0"/>
              </a:rPr>
              <a:t>Văn bản thông tin</a:t>
            </a:r>
            <a:endParaRPr lang="vi-VN" u="sng" dirty="0">
              <a:latin typeface="Calibri" panose="020F0502020204030204" pitchFamily="34" charset="0"/>
            </a:endParaRPr>
          </a:p>
          <a:p>
            <a:pPr marL="0" indent="0" algn="just">
              <a:buNone/>
            </a:pPr>
            <a:r>
              <a:rPr lang="vi-VN" i="1" dirty="0">
                <a:latin typeface="Calibri" panose="020F0502020204030204" pitchFamily="34" charset="0"/>
              </a:rPr>
              <a:t>Đọc hiểu nội dung</a:t>
            </a:r>
            <a:endParaRPr lang="vi-VN" i="1" dirty="0">
              <a:latin typeface="Calibri" panose="020F0502020204030204" pitchFamily="34" charset="0"/>
            </a:endParaRPr>
          </a:p>
          <a:p>
            <a:pPr marL="0" indent="0" algn="just">
              <a:buNone/>
            </a:pPr>
            <a:r>
              <a:rPr lang="vi-VN" dirty="0">
                <a:latin typeface="Calibri" panose="020F0502020204030204" pitchFamily="34" charset="0"/>
              </a:rPr>
              <a:t> - Biết </a:t>
            </a:r>
            <a:r>
              <a:rPr lang="vi-VN" b="1" dirty="0">
                <a:solidFill>
                  <a:srgbClr val="C00000"/>
                </a:solidFill>
                <a:latin typeface="Calibri" panose="020F0502020204030204" pitchFamily="34" charset="0"/>
              </a:rPr>
              <a:t>nêu và trả lời được câu hỏi về các chi tiết nổi bật </a:t>
            </a:r>
            <a:r>
              <a:rPr lang="vi-VN" dirty="0">
                <a:latin typeface="Calibri" panose="020F0502020204030204" pitchFamily="34" charset="0"/>
              </a:rPr>
              <a:t>của văn bản như: Ai? Cái gì? Làm gì? Khi nào? Ở đâu? Như thế nào? Vì sao?</a:t>
            </a:r>
            <a:endParaRPr lang="vi-VN" dirty="0">
              <a:latin typeface="Calibri" panose="020F0502020204030204" pitchFamily="34" charset="0"/>
            </a:endParaRPr>
          </a:p>
          <a:p>
            <a:pPr marL="0" indent="0" algn="just">
              <a:buNone/>
            </a:pPr>
            <a:r>
              <a:rPr lang="vi-VN" dirty="0">
                <a:latin typeface="Calibri" panose="020F0502020204030204" pitchFamily="34" charset="0"/>
              </a:rPr>
              <a:t> - Dựa vào gợi ý, trả lời được: </a:t>
            </a:r>
            <a:r>
              <a:rPr lang="vi-VN" b="1" dirty="0">
                <a:solidFill>
                  <a:srgbClr val="C00000"/>
                </a:solidFill>
                <a:latin typeface="Calibri" panose="020F0502020204030204" pitchFamily="34" charset="0"/>
              </a:rPr>
              <a:t>Văn bản viết về cái gì và có những thông tin nào đáng chú ý </a:t>
            </a:r>
            <a:r>
              <a:rPr lang="vi-VN" dirty="0">
                <a:latin typeface="Calibri" panose="020F0502020204030204" pitchFamily="34" charset="0"/>
              </a:rPr>
              <a:t>dựa vào gợi ý.</a:t>
            </a:r>
            <a:endParaRPr lang="vi-VN" dirty="0">
              <a:latin typeface="Calibri" panose="020F0502020204030204" pitchFamily="34" charset="0"/>
            </a:endParaRPr>
          </a:p>
          <a:p>
            <a:pPr marL="0" indent="0" algn="just">
              <a:buNone/>
            </a:pPr>
            <a:r>
              <a:rPr lang="vi-VN" i="1" dirty="0">
                <a:latin typeface="Calibri" panose="020F0502020204030204" pitchFamily="34" charset="0"/>
              </a:rPr>
              <a:t> </a:t>
            </a:r>
            <a:endParaRPr lang="en-US" dirty="0"/>
          </a:p>
          <a:p>
            <a:pPr marL="0" indent="0" algn="just">
              <a:buNone/>
            </a:pP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25642"/>
            <a:ext cx="10515600" cy="5551321"/>
          </a:xfrm>
        </p:spPr>
        <p:txBody>
          <a:bodyPr>
            <a:normAutofit fontScale="92500" lnSpcReduction="10000"/>
          </a:bodyPr>
          <a:lstStyle/>
          <a:p>
            <a:pPr marL="0" indent="0">
              <a:buNone/>
            </a:pPr>
            <a:r>
              <a:rPr lang="vi-VN" b="1" dirty="0">
                <a:latin typeface="Calibri" panose="020F0502020204030204" pitchFamily="34" charset="0"/>
              </a:rPr>
              <a:t> ĐỌC</a:t>
            </a:r>
            <a:endParaRPr lang="vi-VN" b="1" dirty="0">
              <a:latin typeface="Calibri" panose="020F0502020204030204" pitchFamily="34" charset="0"/>
            </a:endParaRPr>
          </a:p>
          <a:p>
            <a:pPr marL="0" indent="0" algn="just">
              <a:buNone/>
            </a:pPr>
            <a:r>
              <a:rPr lang="vi-VN" dirty="0">
                <a:latin typeface="Calibri" panose="020F0502020204030204" pitchFamily="34" charset="0"/>
              </a:rPr>
              <a:t>  ĐỌC HIỂU</a:t>
            </a:r>
            <a:endParaRPr lang="vi-VN" dirty="0">
              <a:latin typeface="Calibri" panose="020F0502020204030204" pitchFamily="34" charset="0"/>
            </a:endParaRPr>
          </a:p>
          <a:p>
            <a:pPr marL="0" indent="0" algn="just">
              <a:buNone/>
            </a:pPr>
            <a:r>
              <a:rPr lang="vi-VN" dirty="0">
                <a:latin typeface="Calibri" panose="020F0502020204030204" pitchFamily="34" charset="0"/>
              </a:rPr>
              <a:t> </a:t>
            </a:r>
            <a:r>
              <a:rPr lang="vi-VN" u="sng" dirty="0">
                <a:latin typeface="Calibri" panose="020F0502020204030204" pitchFamily="34" charset="0"/>
              </a:rPr>
              <a:t>Văn bản thông tin</a:t>
            </a:r>
            <a:endParaRPr lang="vi-VN" u="sng" dirty="0">
              <a:latin typeface="Calibri" panose="020F0502020204030204" pitchFamily="34" charset="0"/>
            </a:endParaRPr>
          </a:p>
          <a:p>
            <a:pPr marL="0" indent="0" algn="just">
              <a:buNone/>
            </a:pPr>
            <a:r>
              <a:rPr lang="vi-VN" i="1" dirty="0">
                <a:latin typeface="Calibri" panose="020F0502020204030204" pitchFamily="34" charset="0"/>
              </a:rPr>
              <a:t>Đọc hiểu hình thức</a:t>
            </a:r>
            <a:endParaRPr lang="vi-VN" i="1" dirty="0">
              <a:latin typeface="Calibri" panose="020F0502020204030204" pitchFamily="34" charset="0"/>
            </a:endParaRPr>
          </a:p>
          <a:p>
            <a:pPr marL="0" indent="0" algn="just">
              <a:buNone/>
            </a:pPr>
            <a:r>
              <a:rPr lang="vi-VN" dirty="0">
                <a:latin typeface="Calibri" panose="020F0502020204030204" pitchFamily="34" charset="0"/>
              </a:rPr>
              <a:t> - Nhận biết được </a:t>
            </a:r>
            <a:r>
              <a:rPr lang="vi-VN" b="1" dirty="0">
                <a:solidFill>
                  <a:srgbClr val="C00000"/>
                </a:solidFill>
                <a:latin typeface="Calibri" panose="020F0502020204030204" pitchFamily="34" charset="0"/>
              </a:rPr>
              <a:t>một số loại văn bản thông tin đơn giản, thông dụng </a:t>
            </a:r>
            <a:r>
              <a:rPr lang="vi-VN" dirty="0">
                <a:latin typeface="Calibri" panose="020F0502020204030204" pitchFamily="34" charset="0"/>
              </a:rPr>
              <a:t>qua đặc điểm của văn bản: Sơ đồ, biểu bảng đơn giản; mục lục sách, danh sách học viên, thời khoá biểu, thời gian biểu, văn bản giới thiệu loài vật, đồ vật hoặc văn bản hướng dẫn thực hiện một hoạt động.</a:t>
            </a:r>
            <a:endParaRPr lang="vi-VN" dirty="0">
              <a:latin typeface="Calibri" panose="020F0502020204030204" pitchFamily="34" charset="0"/>
            </a:endParaRPr>
          </a:p>
          <a:p>
            <a:pPr marL="0" indent="0" algn="just">
              <a:buNone/>
            </a:pPr>
            <a:r>
              <a:rPr lang="vi-VN" dirty="0">
                <a:latin typeface="Calibri" panose="020F0502020204030204" pitchFamily="34" charset="0"/>
              </a:rPr>
              <a:t> - Nhận biết được </a:t>
            </a:r>
            <a:r>
              <a:rPr lang="vi-VN" b="1" dirty="0">
                <a:solidFill>
                  <a:srgbClr val="C00000"/>
                </a:solidFill>
                <a:latin typeface="Calibri" panose="020F0502020204030204" pitchFamily="34" charset="0"/>
              </a:rPr>
              <a:t>trình tự các sự việc, hiện tượng </a:t>
            </a:r>
            <a:r>
              <a:rPr lang="vi-VN" dirty="0">
                <a:latin typeface="Calibri" panose="020F0502020204030204" pitchFamily="34" charset="0"/>
              </a:rPr>
              <a:t>nêu trong văn bản.</a:t>
            </a:r>
            <a:endParaRPr lang="en-US" dirty="0"/>
          </a:p>
          <a:p>
            <a:pPr marL="0" indent="0" algn="just">
              <a:buNone/>
            </a:pPr>
            <a:r>
              <a:rPr lang="vi-VN" i="1" dirty="0">
                <a:latin typeface="Calibri" panose="020F0502020204030204" pitchFamily="34" charset="0"/>
              </a:rPr>
              <a:t>Liên hệ, so sánh, kết nối</a:t>
            </a:r>
            <a:endParaRPr lang="vi-VN" i="1" dirty="0">
              <a:latin typeface="Calibri" panose="020F0502020204030204" pitchFamily="34" charset="0"/>
            </a:endParaRPr>
          </a:p>
          <a:p>
            <a:pPr marL="0" indent="0" algn="just">
              <a:buNone/>
            </a:pPr>
            <a:r>
              <a:rPr lang="vi-VN" dirty="0">
                <a:latin typeface="Calibri" panose="020F0502020204030204" pitchFamily="34" charset="0"/>
              </a:rPr>
              <a:t> - Nêu được </a:t>
            </a:r>
            <a:r>
              <a:rPr lang="vi-VN" b="1" dirty="0">
                <a:solidFill>
                  <a:srgbClr val="C00000"/>
                </a:solidFill>
                <a:latin typeface="Calibri" panose="020F0502020204030204" pitchFamily="34" charset="0"/>
              </a:rPr>
              <a:t>các thông tin bổ ích đối với bản thân </a:t>
            </a:r>
            <a:r>
              <a:rPr lang="vi-VN" dirty="0">
                <a:latin typeface="Calibri" panose="020F0502020204030204" pitchFamily="34" charset="0"/>
              </a:rPr>
              <a:t>từ văn bản.</a:t>
            </a:r>
            <a:endParaRPr lang="vi-VN" dirty="0">
              <a:latin typeface="Calibri" panose="020F0502020204030204" pitchFamily="34" charset="0"/>
            </a:endParaRPr>
          </a:p>
          <a:p>
            <a:pPr marL="0" indent="0" algn="just">
              <a:buNone/>
            </a:pPr>
            <a:r>
              <a:rPr lang="vi-VN" dirty="0">
                <a:latin typeface="Calibri" panose="020F0502020204030204" pitchFamily="34" charset="0"/>
              </a:rPr>
              <a:t> - Nhận biết được </a:t>
            </a:r>
            <a:r>
              <a:rPr lang="vi-VN" b="1" dirty="0">
                <a:solidFill>
                  <a:srgbClr val="C00000"/>
                </a:solidFill>
                <a:latin typeface="Calibri" panose="020F0502020204030204" pitchFamily="34" charset="0"/>
              </a:rPr>
              <a:t>thông tin cơ bản của văn bản </a:t>
            </a:r>
            <a:r>
              <a:rPr lang="vi-VN" dirty="0">
                <a:latin typeface="Calibri" panose="020F0502020204030204" pitchFamily="34" charset="0"/>
              </a:rPr>
              <a:t>thể hiện qua nhan đề, hình ảnh minh hoạ và chú thích hình ảnh.</a:t>
            </a:r>
            <a:endParaRPr lang="vi-VN" dirty="0">
              <a:latin typeface="Calibri" panose="020F0502020204030204" pitchFamily="34" charset="0"/>
            </a:endParaRPr>
          </a:p>
          <a:p>
            <a:pPr marL="0" indent="0" algn="just">
              <a:buNone/>
            </a:pPr>
            <a:endParaRPr lang="en-US" dirty="0"/>
          </a:p>
          <a:p>
            <a:pPr marL="0" indent="0" algn="just">
              <a:buNone/>
            </a:pP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29389"/>
            <a:ext cx="10515600" cy="5647574"/>
          </a:xfrm>
        </p:spPr>
        <p:txBody>
          <a:bodyPr/>
          <a:lstStyle/>
          <a:p>
            <a:pPr marL="0" indent="0">
              <a:buNone/>
            </a:pPr>
            <a:r>
              <a:rPr lang="vi-VN" b="1" dirty="0">
                <a:latin typeface="Calibri" panose="020F0502020204030204" pitchFamily="34" charset="0"/>
              </a:rPr>
              <a:t>VIẾT</a:t>
            </a:r>
            <a:endParaRPr lang="vi-VN" b="1" dirty="0">
              <a:latin typeface="Calibri" panose="020F0502020204030204" pitchFamily="34" charset="0"/>
            </a:endParaRPr>
          </a:p>
          <a:p>
            <a:pPr marL="0" indent="0" algn="just">
              <a:buNone/>
            </a:pPr>
            <a:r>
              <a:rPr lang="vi-VN" dirty="0">
                <a:latin typeface="Calibri" panose="020F0502020204030204" pitchFamily="34" charset="0"/>
              </a:rPr>
              <a:t> KĨ THUẬT VIẾT</a:t>
            </a:r>
            <a:endParaRPr lang="vi-VN" dirty="0">
              <a:latin typeface="Calibri" panose="020F0502020204030204" pitchFamily="34" charset="0"/>
            </a:endParaRPr>
          </a:p>
          <a:p>
            <a:pPr marL="0" indent="0" algn="just">
              <a:buNone/>
            </a:pPr>
            <a:r>
              <a:rPr lang="vi-VN" dirty="0">
                <a:latin typeface="Calibri" panose="020F0502020204030204" pitchFamily="34" charset="0"/>
              </a:rPr>
              <a:t> - </a:t>
            </a:r>
            <a:r>
              <a:rPr lang="vi-VN" b="1" dirty="0">
                <a:solidFill>
                  <a:srgbClr val="C00000"/>
                </a:solidFill>
                <a:latin typeface="Calibri" panose="020F0502020204030204" pitchFamily="34" charset="0"/>
              </a:rPr>
              <a:t>Viết thành thạo </a:t>
            </a:r>
            <a:r>
              <a:rPr lang="vi-VN" dirty="0">
                <a:latin typeface="Calibri" panose="020F0502020204030204" pitchFamily="34" charset="0"/>
              </a:rPr>
              <a:t>chữ viết thường, </a:t>
            </a:r>
            <a:r>
              <a:rPr lang="vi-VN" b="1" dirty="0">
                <a:solidFill>
                  <a:srgbClr val="C00000"/>
                </a:solidFill>
                <a:latin typeface="Calibri" panose="020F0502020204030204" pitchFamily="34" charset="0"/>
              </a:rPr>
              <a:t>viết đúng</a:t>
            </a:r>
            <a:r>
              <a:rPr lang="vi-VN" dirty="0">
                <a:latin typeface="Calibri" panose="020F0502020204030204" pitchFamily="34" charset="0"/>
              </a:rPr>
              <a:t> chữ viết hoa.</a:t>
            </a:r>
            <a:endParaRPr lang="vi-VN" dirty="0">
              <a:latin typeface="Calibri" panose="020F0502020204030204" pitchFamily="34" charset="0"/>
            </a:endParaRPr>
          </a:p>
          <a:p>
            <a:pPr marL="0" indent="0" algn="just">
              <a:buNone/>
            </a:pPr>
            <a:r>
              <a:rPr lang="vi-VN" dirty="0">
                <a:latin typeface="Calibri" panose="020F0502020204030204" pitchFamily="34" charset="0"/>
              </a:rPr>
              <a:t> - </a:t>
            </a:r>
            <a:r>
              <a:rPr lang="vi-VN" b="1" dirty="0">
                <a:solidFill>
                  <a:srgbClr val="C00000"/>
                </a:solidFill>
                <a:latin typeface="Calibri" panose="020F0502020204030204" pitchFamily="34" charset="0"/>
              </a:rPr>
              <a:t>Viết hoa </a:t>
            </a:r>
            <a:r>
              <a:rPr lang="vi-VN" dirty="0">
                <a:latin typeface="Calibri" panose="020F0502020204030204" pitchFamily="34" charset="0"/>
              </a:rPr>
              <a:t>chữ cái đầu câu, viết đúng tên người, tên địa lí phổ biến ở địa phương.</a:t>
            </a:r>
            <a:endParaRPr lang="vi-VN" dirty="0">
              <a:latin typeface="Calibri" panose="020F0502020204030204" pitchFamily="34" charset="0"/>
            </a:endParaRPr>
          </a:p>
          <a:p>
            <a:pPr marL="0" indent="0" algn="just">
              <a:buNone/>
            </a:pPr>
            <a:r>
              <a:rPr lang="vi-VN" dirty="0">
                <a:latin typeface="Calibri" panose="020F0502020204030204" pitchFamily="34" charset="0"/>
              </a:rPr>
              <a:t> - </a:t>
            </a:r>
            <a:r>
              <a:rPr lang="vi-VN" b="1" dirty="0">
                <a:solidFill>
                  <a:srgbClr val="C00000"/>
                </a:solidFill>
                <a:latin typeface="Calibri" panose="020F0502020204030204" pitchFamily="34" charset="0"/>
              </a:rPr>
              <a:t>Nghe - viết </a:t>
            </a:r>
            <a:r>
              <a:rPr lang="vi-VN" dirty="0">
                <a:latin typeface="Calibri" panose="020F0502020204030204" pitchFamily="34" charset="0"/>
              </a:rPr>
              <a:t>chính tả đoạn thơ, đoạn văn có độ dài khoảng </a:t>
            </a:r>
            <a:r>
              <a:rPr lang="vi-VN" b="1" dirty="0">
                <a:solidFill>
                  <a:srgbClr val="C00000"/>
                </a:solidFill>
                <a:latin typeface="Calibri" panose="020F0502020204030204" pitchFamily="34" charset="0"/>
              </a:rPr>
              <a:t>50 - 55 chữ</a:t>
            </a:r>
            <a:r>
              <a:rPr lang="vi-VN" dirty="0">
                <a:latin typeface="Calibri" panose="020F0502020204030204" pitchFamily="34" charset="0"/>
              </a:rPr>
              <a:t>. Viết đúng </a:t>
            </a:r>
            <a:r>
              <a:rPr lang="vi-VN" b="1" dirty="0">
                <a:solidFill>
                  <a:srgbClr val="C00000"/>
                </a:solidFill>
                <a:latin typeface="Calibri" panose="020F0502020204030204" pitchFamily="34" charset="0"/>
              </a:rPr>
              <a:t>một số từ dễ viết sai </a:t>
            </a:r>
            <a:r>
              <a:rPr lang="vi-VN" dirty="0">
                <a:latin typeface="Calibri" panose="020F0502020204030204" pitchFamily="34" charset="0"/>
              </a:rPr>
              <a:t>do đặc điểm phát âm địa phương.</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50232"/>
            <a:ext cx="10515600" cy="5326731"/>
          </a:xfrm>
        </p:spPr>
        <p:txBody>
          <a:bodyPr>
            <a:normAutofit fontScale="92500" lnSpcReduction="20000"/>
          </a:bodyPr>
          <a:lstStyle/>
          <a:p>
            <a:pPr marL="0" indent="0">
              <a:buNone/>
            </a:pPr>
            <a:r>
              <a:rPr lang="vi-VN" b="1" dirty="0">
                <a:latin typeface="Calibri" panose="020F0502020204030204" pitchFamily="34" charset="0"/>
              </a:rPr>
              <a:t>VIẾT</a:t>
            </a:r>
            <a:endParaRPr lang="vi-VN" b="1" dirty="0">
              <a:latin typeface="Calibri" panose="020F0502020204030204" pitchFamily="34" charset="0"/>
            </a:endParaRPr>
          </a:p>
          <a:p>
            <a:pPr marL="0" indent="0" algn="just">
              <a:buNone/>
            </a:pPr>
            <a:r>
              <a:rPr lang="vi-VN" dirty="0">
                <a:latin typeface="Calibri" panose="020F0502020204030204" pitchFamily="34" charset="0"/>
              </a:rPr>
              <a:t> VIẾT ĐOẠN VĂN NGẮN</a:t>
            </a:r>
            <a:endParaRPr lang="vi-VN" dirty="0">
              <a:latin typeface="Calibri" panose="020F0502020204030204" pitchFamily="34" charset="0"/>
            </a:endParaRPr>
          </a:p>
          <a:p>
            <a:pPr marL="0" indent="0" algn="just">
              <a:buNone/>
            </a:pPr>
            <a:r>
              <a:rPr lang="vi-VN" dirty="0">
                <a:latin typeface="Calibri" panose="020F0502020204030204" pitchFamily="34" charset="0"/>
              </a:rPr>
              <a:t> </a:t>
            </a:r>
            <a:r>
              <a:rPr lang="vi-VN" u="sng" dirty="0">
                <a:latin typeface="Calibri" panose="020F0502020204030204" pitchFamily="34" charset="0"/>
              </a:rPr>
              <a:t>Quy trình viết</a:t>
            </a:r>
            <a:endParaRPr lang="vi-VN" u="sng" dirty="0">
              <a:latin typeface="Calibri" panose="020F0502020204030204" pitchFamily="34" charset="0"/>
            </a:endParaRPr>
          </a:p>
          <a:p>
            <a:pPr marL="0" indent="0" algn="just">
              <a:buNone/>
            </a:pPr>
            <a:r>
              <a:rPr lang="vi-VN" dirty="0">
                <a:latin typeface="Calibri" panose="020F0502020204030204" pitchFamily="34" charset="0"/>
              </a:rPr>
              <a:t> - </a:t>
            </a:r>
            <a:r>
              <a:rPr lang="vi-VN" b="1" dirty="0">
                <a:solidFill>
                  <a:srgbClr val="C00000"/>
                </a:solidFill>
                <a:latin typeface="Calibri" panose="020F0502020204030204" pitchFamily="34" charset="0"/>
              </a:rPr>
              <a:t>Xác định được nội dung</a:t>
            </a:r>
            <a:r>
              <a:rPr lang="en-US" b="1" dirty="0">
                <a:solidFill>
                  <a:srgbClr val="C00000"/>
                </a:solidFill>
                <a:latin typeface="Calibri" panose="020F0502020204030204" pitchFamily="34" charset="0"/>
              </a:rPr>
              <a:t> </a:t>
            </a:r>
            <a:r>
              <a:rPr lang="en-US" b="1" dirty="0" err="1">
                <a:solidFill>
                  <a:srgbClr val="C00000"/>
                </a:solidFill>
                <a:latin typeface="Calibri" panose="020F0502020204030204" pitchFamily="34" charset="0"/>
              </a:rPr>
              <a:t>viết</a:t>
            </a:r>
            <a:r>
              <a:rPr lang="vi-VN" b="1" dirty="0">
                <a:solidFill>
                  <a:srgbClr val="C00000"/>
                </a:solidFill>
                <a:latin typeface="Calibri" panose="020F0502020204030204" pitchFamily="34" charset="0"/>
              </a:rPr>
              <a:t> </a:t>
            </a:r>
            <a:r>
              <a:rPr lang="vi-VN" dirty="0">
                <a:latin typeface="Calibri" panose="020F0502020204030204" pitchFamily="34" charset="0"/>
              </a:rPr>
              <a:t>bằng cách trả lời câu hỏi: “Viết về cái gì?”; viết nháp; dựa vào hỗ trợ của giáo viên, </a:t>
            </a:r>
            <a:r>
              <a:rPr lang="vi-VN" b="1" dirty="0">
                <a:solidFill>
                  <a:srgbClr val="C00000"/>
                </a:solidFill>
                <a:latin typeface="Calibri" panose="020F0502020204030204" pitchFamily="34" charset="0"/>
              </a:rPr>
              <a:t>chỉnh sửa được lỗi dấu kết thúc câu, cách viết hoa, cách dùng từ ngữ</a:t>
            </a:r>
            <a:r>
              <a:rPr lang="vi-VN" dirty="0">
                <a:latin typeface="Calibri" panose="020F0502020204030204" pitchFamily="34" charset="0"/>
              </a:rPr>
              <a:t>.</a:t>
            </a:r>
            <a:endParaRPr lang="vi-VN" dirty="0">
              <a:latin typeface="Calibri" panose="020F0502020204030204" pitchFamily="34" charset="0"/>
            </a:endParaRPr>
          </a:p>
          <a:p>
            <a:pPr marL="0" indent="0" algn="just">
              <a:buNone/>
            </a:pPr>
            <a:r>
              <a:rPr lang="vi-VN" dirty="0">
                <a:latin typeface="Calibri" panose="020F0502020204030204" pitchFamily="34" charset="0"/>
              </a:rPr>
              <a:t> </a:t>
            </a:r>
            <a:r>
              <a:rPr lang="vi-VN" u="sng" dirty="0">
                <a:latin typeface="Calibri" panose="020F0502020204030204" pitchFamily="34" charset="0"/>
              </a:rPr>
              <a:t>Thực hành viết</a:t>
            </a:r>
            <a:endParaRPr lang="vi-VN" u="sng" dirty="0">
              <a:latin typeface="Calibri" panose="020F0502020204030204" pitchFamily="34" charset="0"/>
            </a:endParaRPr>
          </a:p>
          <a:p>
            <a:pPr marL="0" indent="0" algn="just">
              <a:buNone/>
            </a:pPr>
            <a:r>
              <a:rPr lang="vi-VN" dirty="0">
                <a:latin typeface="Calibri" panose="020F0502020204030204" pitchFamily="34" charset="0"/>
              </a:rPr>
              <a:t> - Viết được </a:t>
            </a:r>
            <a:r>
              <a:rPr lang="vi-VN" b="1" dirty="0">
                <a:solidFill>
                  <a:srgbClr val="C00000"/>
                </a:solidFill>
                <a:latin typeface="Calibri" panose="020F0502020204030204" pitchFamily="34" charset="0"/>
              </a:rPr>
              <a:t>4 - 5 câu</a:t>
            </a:r>
            <a:r>
              <a:rPr lang="vi-VN" dirty="0">
                <a:latin typeface="Calibri" panose="020F0502020204030204" pitchFamily="34" charset="0"/>
              </a:rPr>
              <a:t> thuật lại một </a:t>
            </a:r>
            <a:r>
              <a:rPr lang="vi-VN" b="1" dirty="0">
                <a:solidFill>
                  <a:srgbClr val="C00000"/>
                </a:solidFill>
                <a:latin typeface="Calibri" panose="020F0502020204030204" pitchFamily="34" charset="0"/>
              </a:rPr>
              <a:t>sự việc đã chứng kiến hoặc tham gia </a:t>
            </a:r>
            <a:r>
              <a:rPr lang="vi-VN" dirty="0">
                <a:latin typeface="Calibri" panose="020F0502020204030204" pitchFamily="34" charset="0"/>
              </a:rPr>
              <a:t>dựa vào gợi ý.</a:t>
            </a:r>
            <a:endParaRPr lang="vi-VN" dirty="0">
              <a:latin typeface="Calibri" panose="020F0502020204030204" pitchFamily="34" charset="0"/>
            </a:endParaRPr>
          </a:p>
          <a:p>
            <a:pPr marL="0" indent="0" algn="just">
              <a:buNone/>
            </a:pPr>
            <a:r>
              <a:rPr lang="vi-VN" dirty="0">
                <a:latin typeface="Calibri" panose="020F0502020204030204" pitchFamily="34" charset="0"/>
              </a:rPr>
              <a:t> - Viết được 4 - 5 câu </a:t>
            </a:r>
            <a:r>
              <a:rPr lang="vi-VN" b="1" dirty="0">
                <a:solidFill>
                  <a:srgbClr val="C00000"/>
                </a:solidFill>
                <a:latin typeface="Calibri" panose="020F0502020204030204" pitchFamily="34" charset="0"/>
              </a:rPr>
              <a:t>tả/giới thiệu về một đồ vật gần gũi, quen thuộc </a:t>
            </a:r>
            <a:r>
              <a:rPr lang="vi-VN" dirty="0">
                <a:latin typeface="Calibri" panose="020F0502020204030204" pitchFamily="34" charset="0"/>
              </a:rPr>
              <a:t>dựa vào gợi ý.</a:t>
            </a:r>
            <a:endParaRPr lang="vi-VN" dirty="0">
              <a:latin typeface="Calibri" panose="020F0502020204030204" pitchFamily="34" charset="0"/>
            </a:endParaRPr>
          </a:p>
          <a:p>
            <a:pPr marL="0" indent="0" algn="just">
              <a:buNone/>
            </a:pPr>
            <a:r>
              <a:rPr lang="vi-VN" dirty="0">
                <a:latin typeface="Calibri" panose="020F0502020204030204" pitchFamily="34" charset="0"/>
              </a:rPr>
              <a:t> - Viết được 4 - 5 câu </a:t>
            </a:r>
            <a:r>
              <a:rPr lang="vi-VN" b="1" dirty="0">
                <a:solidFill>
                  <a:srgbClr val="C00000"/>
                </a:solidFill>
                <a:latin typeface="Calibri" panose="020F0502020204030204" pitchFamily="34" charset="0"/>
              </a:rPr>
              <a:t>nói về tình cảm của mình </a:t>
            </a:r>
            <a:r>
              <a:rPr lang="vi-VN" dirty="0">
                <a:latin typeface="Calibri" panose="020F0502020204030204" pitchFamily="34" charset="0"/>
              </a:rPr>
              <a:t>đối với người thân hoặc sự việc dựa vào gợi ý</a:t>
            </a:r>
            <a:endParaRPr lang="vi-VN" dirty="0">
              <a:latin typeface="Calibri" panose="020F0502020204030204" pitchFamily="34" charset="0"/>
            </a:endParaRPr>
          </a:p>
          <a:p>
            <a:pPr marL="0" indent="0" algn="just">
              <a:buNone/>
            </a:pPr>
            <a:r>
              <a:rPr lang="vi-VN" dirty="0">
                <a:latin typeface="Calibri" panose="020F0502020204030204" pitchFamily="34" charset="0"/>
              </a:rPr>
              <a:t> - Viết được </a:t>
            </a:r>
            <a:r>
              <a:rPr lang="vi-VN" b="1" dirty="0">
                <a:solidFill>
                  <a:srgbClr val="C00000"/>
                </a:solidFill>
                <a:latin typeface="Calibri" panose="020F0502020204030204" pitchFamily="34" charset="0"/>
              </a:rPr>
              <a:t>bưu thiếp, tin nhắn, lời cảm ơn, lời xin lỗi</a:t>
            </a:r>
            <a:r>
              <a:rPr lang="vi-VN" dirty="0">
                <a:latin typeface="Calibri" panose="020F0502020204030204" pitchFamily="34" charset="0"/>
              </a:rPr>
              <a:t>.</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61474"/>
            <a:ext cx="10515600" cy="5615489"/>
          </a:xfrm>
        </p:spPr>
        <p:txBody>
          <a:bodyPr>
            <a:normAutofit/>
          </a:bodyPr>
          <a:lstStyle/>
          <a:p>
            <a:pPr marL="0" indent="0">
              <a:buNone/>
            </a:pPr>
            <a:r>
              <a:rPr lang="vi-VN" b="1" dirty="0">
                <a:latin typeface="Calibri" panose="020F0502020204030204" pitchFamily="34" charset="0"/>
              </a:rPr>
              <a:t>NÓI VÀ NGHE</a:t>
            </a:r>
            <a:endParaRPr lang="vi-VN" b="1" dirty="0">
              <a:latin typeface="Calibri" panose="020F0502020204030204" pitchFamily="34" charset="0"/>
            </a:endParaRPr>
          </a:p>
          <a:p>
            <a:pPr marL="0" indent="0">
              <a:buNone/>
            </a:pPr>
            <a:r>
              <a:rPr lang="vi-VN" dirty="0">
                <a:latin typeface="Calibri" panose="020F0502020204030204" pitchFamily="34" charset="0"/>
              </a:rPr>
              <a:t> NÓI</a:t>
            </a:r>
            <a:endParaRPr lang="vi-VN" dirty="0">
              <a:latin typeface="Calibri" panose="020F0502020204030204" pitchFamily="34" charset="0"/>
            </a:endParaRPr>
          </a:p>
          <a:p>
            <a:pPr marL="0" indent="0">
              <a:buNone/>
            </a:pPr>
            <a:r>
              <a:rPr lang="vi-VN" dirty="0">
                <a:latin typeface="Calibri" panose="020F0502020204030204" pitchFamily="34" charset="0"/>
              </a:rPr>
              <a:t> - </a:t>
            </a:r>
            <a:r>
              <a:rPr lang="vi-VN" b="1" dirty="0">
                <a:solidFill>
                  <a:srgbClr val="C00000"/>
                </a:solidFill>
                <a:latin typeface="Calibri" panose="020F0502020204030204" pitchFamily="34" charset="0"/>
              </a:rPr>
              <a:t>Nói rõ ràng</a:t>
            </a:r>
            <a:r>
              <a:rPr lang="vi-VN" dirty="0">
                <a:latin typeface="Calibri" panose="020F0502020204030204" pitchFamily="34" charset="0"/>
              </a:rPr>
              <a:t>, có thói quen </a:t>
            </a:r>
            <a:r>
              <a:rPr lang="vi-VN" b="1" dirty="0">
                <a:solidFill>
                  <a:srgbClr val="C00000"/>
                </a:solidFill>
                <a:latin typeface="Calibri" panose="020F0502020204030204" pitchFamily="34" charset="0"/>
              </a:rPr>
              <a:t>nhìn vào người nghe</a:t>
            </a:r>
            <a:r>
              <a:rPr lang="vi-VN" dirty="0">
                <a:latin typeface="Calibri" panose="020F0502020204030204" pitchFamily="34" charset="0"/>
              </a:rPr>
              <a:t>.</a:t>
            </a:r>
            <a:endParaRPr lang="vi-VN" dirty="0">
              <a:latin typeface="Calibri" panose="020F0502020204030204" pitchFamily="34" charset="0"/>
            </a:endParaRPr>
          </a:p>
          <a:p>
            <a:pPr marL="0" indent="0">
              <a:buNone/>
            </a:pPr>
            <a:r>
              <a:rPr lang="vi-VN" dirty="0">
                <a:latin typeface="Calibri" panose="020F0502020204030204" pitchFamily="34" charset="0"/>
              </a:rPr>
              <a:t> - Biết </a:t>
            </a:r>
            <a:r>
              <a:rPr lang="vi-VN" b="1" dirty="0">
                <a:solidFill>
                  <a:srgbClr val="C00000"/>
                </a:solidFill>
                <a:latin typeface="Calibri" panose="020F0502020204030204" pitchFamily="34" charset="0"/>
              </a:rPr>
              <a:t>nói và đáp lại lời </a:t>
            </a:r>
            <a:r>
              <a:rPr lang="vi-VN" dirty="0">
                <a:latin typeface="Calibri" panose="020F0502020204030204" pitchFamily="34" charset="0"/>
              </a:rPr>
              <a:t>chào hỏi, chia tay, cảm ơn, xin lỗi, lời mời, lời đề nghị, chúc mừng, chia buồn, an ủi, khen ngợi, bày tỏ sự ngạc nhiên; đồng ý, không đồng ý, từ chối phù hợp với đối tượng người nghe.</a:t>
            </a:r>
            <a:endParaRPr lang="vi-VN" dirty="0">
              <a:latin typeface="Calibri" panose="020F0502020204030204" pitchFamily="34" charset="0"/>
            </a:endParaRPr>
          </a:p>
          <a:p>
            <a:pPr marL="0" indent="0">
              <a:buNone/>
            </a:pPr>
            <a:r>
              <a:rPr lang="vi-VN" dirty="0">
                <a:latin typeface="Calibri" panose="020F0502020204030204" pitchFamily="34" charset="0"/>
              </a:rPr>
              <a:t> - </a:t>
            </a:r>
            <a:r>
              <a:rPr lang="vi-VN" b="1" dirty="0">
                <a:solidFill>
                  <a:srgbClr val="C00000"/>
                </a:solidFill>
                <a:latin typeface="Calibri" panose="020F0502020204030204" pitchFamily="34" charset="0"/>
              </a:rPr>
              <a:t>Kể được một câu chuyện đơn giản </a:t>
            </a:r>
            <a:r>
              <a:rPr lang="vi-VN" dirty="0">
                <a:latin typeface="Calibri" panose="020F0502020204030204" pitchFamily="34" charset="0"/>
              </a:rPr>
              <a:t>(có hình ảnh) đã đọc, nghe, xem.</a:t>
            </a:r>
            <a:endParaRPr lang="vi-VN" dirty="0">
              <a:latin typeface="Calibri" panose="020F0502020204030204" pitchFamily="34" charset="0"/>
            </a:endParaRPr>
          </a:p>
          <a:p>
            <a:pPr marL="0" indent="0">
              <a:buNone/>
            </a:pPr>
            <a:r>
              <a:rPr lang="vi-VN" dirty="0">
                <a:latin typeface="Calibri" panose="020F0502020204030204" pitchFamily="34" charset="0"/>
              </a:rPr>
              <a:t> - </a:t>
            </a:r>
            <a:r>
              <a:rPr lang="vi-VN" b="1" dirty="0">
                <a:solidFill>
                  <a:srgbClr val="C00000"/>
                </a:solidFill>
                <a:latin typeface="Calibri" panose="020F0502020204030204" pitchFamily="34" charset="0"/>
              </a:rPr>
              <a:t>Nói ngắn gọn về một câu chuyện hoặc bài thơ đã đọc </a:t>
            </a:r>
            <a:r>
              <a:rPr lang="vi-VN" dirty="0">
                <a:latin typeface="Calibri" panose="020F0502020204030204" pitchFamily="34" charset="0"/>
              </a:rPr>
              <a:t>theo lựa chọn của cá nhân (tên văn bản, nội dung văn bản, nhân vật yêu thích).</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61474"/>
            <a:ext cx="10515600" cy="5615489"/>
          </a:xfrm>
        </p:spPr>
        <p:txBody>
          <a:bodyPr>
            <a:normAutofit fontScale="92500" lnSpcReduction="10000"/>
          </a:bodyPr>
          <a:lstStyle/>
          <a:p>
            <a:pPr marL="0" indent="0" algn="just">
              <a:buNone/>
            </a:pPr>
            <a:r>
              <a:rPr lang="vi-VN" b="1" dirty="0">
                <a:latin typeface="Calibri" panose="020F0502020204030204" pitchFamily="34" charset="0"/>
              </a:rPr>
              <a:t>NÓI VÀ NGHE</a:t>
            </a:r>
            <a:endParaRPr lang="vi-VN" b="1" dirty="0">
              <a:latin typeface="Calibri" panose="020F0502020204030204" pitchFamily="34" charset="0"/>
            </a:endParaRPr>
          </a:p>
          <a:p>
            <a:pPr marL="0" indent="0" algn="just">
              <a:buNone/>
            </a:pPr>
            <a:r>
              <a:rPr lang="vi-VN" dirty="0">
                <a:latin typeface="Calibri" panose="020F0502020204030204" pitchFamily="34" charset="0"/>
              </a:rPr>
              <a:t>NGHE</a:t>
            </a:r>
            <a:endParaRPr lang="vi-VN" dirty="0">
              <a:latin typeface="Calibri" panose="020F0502020204030204" pitchFamily="34" charset="0"/>
            </a:endParaRPr>
          </a:p>
          <a:p>
            <a:pPr marL="0" indent="0" algn="just">
              <a:buNone/>
            </a:pPr>
            <a:r>
              <a:rPr lang="vi-VN" dirty="0">
                <a:latin typeface="Calibri" panose="020F0502020204030204" pitchFamily="34" charset="0"/>
              </a:rPr>
              <a:t> - Có thói quen và thái độ </a:t>
            </a:r>
            <a:r>
              <a:rPr lang="vi-VN" b="1" dirty="0">
                <a:solidFill>
                  <a:srgbClr val="C00000"/>
                </a:solidFill>
                <a:latin typeface="Calibri" panose="020F0502020204030204" pitchFamily="34" charset="0"/>
              </a:rPr>
              <a:t>chú ý nghe người khác nói</a:t>
            </a:r>
            <a:r>
              <a:rPr lang="vi-VN" dirty="0">
                <a:latin typeface="Calibri" panose="020F0502020204030204" pitchFamily="34" charset="0"/>
              </a:rPr>
              <a:t>. </a:t>
            </a:r>
            <a:r>
              <a:rPr lang="vi-VN" b="1" dirty="0">
                <a:solidFill>
                  <a:srgbClr val="C00000"/>
                </a:solidFill>
                <a:latin typeface="Calibri" panose="020F0502020204030204" pitchFamily="34" charset="0"/>
              </a:rPr>
              <a:t>Đặt được câu hỏi </a:t>
            </a:r>
            <a:r>
              <a:rPr lang="vi-VN" dirty="0">
                <a:latin typeface="Calibri" panose="020F0502020204030204" pitchFamily="34" charset="0"/>
              </a:rPr>
              <a:t>về những gì chưa rõ khi nghe.</a:t>
            </a:r>
            <a:endParaRPr lang="vi-VN" dirty="0">
              <a:latin typeface="Calibri" panose="020F0502020204030204" pitchFamily="34" charset="0"/>
            </a:endParaRPr>
          </a:p>
          <a:p>
            <a:pPr marL="0" indent="0" algn="just">
              <a:buNone/>
            </a:pPr>
            <a:r>
              <a:rPr lang="vi-VN" dirty="0">
                <a:latin typeface="Calibri" panose="020F0502020204030204" pitchFamily="34" charset="0"/>
              </a:rPr>
              <a:t> - Nghe một bài thơ hoặc bài hát, dựa vào gợi ý, </a:t>
            </a:r>
            <a:r>
              <a:rPr lang="vi-VN" b="1" dirty="0">
                <a:solidFill>
                  <a:srgbClr val="C00000"/>
                </a:solidFill>
                <a:latin typeface="Calibri" panose="020F0502020204030204" pitchFamily="34" charset="0"/>
              </a:rPr>
              <a:t>nói một vài câu nêu cảm nhận của mình về bài thơ hoặc bài hát </a:t>
            </a:r>
            <a:r>
              <a:rPr lang="vi-VN" dirty="0">
                <a:latin typeface="Calibri" panose="020F0502020204030204" pitchFamily="34" charset="0"/>
              </a:rPr>
              <a:t>đó.</a:t>
            </a:r>
            <a:endParaRPr lang="vi-VN" dirty="0">
              <a:latin typeface="Calibri" panose="020F0502020204030204" pitchFamily="34" charset="0"/>
            </a:endParaRPr>
          </a:p>
          <a:p>
            <a:pPr marL="0" indent="0" algn="just">
              <a:buNone/>
            </a:pPr>
            <a:r>
              <a:rPr lang="vi-VN" dirty="0">
                <a:latin typeface="Calibri" panose="020F0502020204030204" pitchFamily="34" charset="0"/>
              </a:rPr>
              <a:t> - Nghe câu chuyện, dựa vào gợi ý, </a:t>
            </a:r>
            <a:r>
              <a:rPr lang="vi-VN" b="1" dirty="0">
                <a:solidFill>
                  <a:srgbClr val="C00000"/>
                </a:solidFill>
                <a:latin typeface="Calibri" panose="020F0502020204030204" pitchFamily="34" charset="0"/>
              </a:rPr>
              <a:t>nêu ý kiến về nhân vật chính hoặc một sự việc trong câu chuyện</a:t>
            </a:r>
            <a:r>
              <a:rPr lang="vi-VN" dirty="0">
                <a:latin typeface="Calibri" panose="020F0502020204030204" pitchFamily="34" charset="0"/>
              </a:rPr>
              <a:t>.</a:t>
            </a:r>
            <a:endParaRPr lang="vi-VN" dirty="0">
              <a:latin typeface="Calibri" panose="020F0502020204030204" pitchFamily="34" charset="0"/>
            </a:endParaRPr>
          </a:p>
          <a:p>
            <a:pPr marL="0" indent="0" algn="just">
              <a:buNone/>
            </a:pPr>
            <a:r>
              <a:rPr lang="vi-VN" dirty="0">
                <a:latin typeface="Calibri" panose="020F0502020204030204" pitchFamily="34" charset="0"/>
              </a:rPr>
              <a:t> NÓI NGHE TƯƠNG TÁC</a:t>
            </a:r>
            <a:endParaRPr lang="vi-VN" dirty="0">
              <a:latin typeface="Calibri" panose="020F0502020204030204" pitchFamily="34" charset="0"/>
            </a:endParaRPr>
          </a:p>
          <a:p>
            <a:pPr marL="0" indent="0" algn="just">
              <a:buNone/>
            </a:pPr>
            <a:r>
              <a:rPr lang="vi-VN" dirty="0">
                <a:latin typeface="Calibri" panose="020F0502020204030204" pitchFamily="34" charset="0"/>
              </a:rPr>
              <a:t> - </a:t>
            </a:r>
            <a:r>
              <a:rPr lang="vi-VN" b="1" dirty="0">
                <a:solidFill>
                  <a:srgbClr val="C00000"/>
                </a:solidFill>
                <a:latin typeface="Calibri" panose="020F0502020204030204" pitchFamily="34" charset="0"/>
              </a:rPr>
              <a:t>Biết trao đổi trong nhóm về các nhân vật </a:t>
            </a:r>
            <a:r>
              <a:rPr lang="vi-VN" dirty="0">
                <a:latin typeface="Calibri" panose="020F0502020204030204" pitchFamily="34" charset="0"/>
              </a:rPr>
              <a:t>trong một câu chuyện dựa vào gợi ý.</a:t>
            </a:r>
            <a:endParaRPr lang="vi-VN" dirty="0">
              <a:latin typeface="Calibri" panose="020F0502020204030204" pitchFamily="34" charset="0"/>
            </a:endParaRPr>
          </a:p>
          <a:p>
            <a:pPr marL="0" indent="0" algn="just">
              <a:buNone/>
            </a:pPr>
            <a:r>
              <a:rPr lang="vi-VN" dirty="0">
                <a:latin typeface="Calibri" panose="020F0502020204030204" pitchFamily="34" charset="0"/>
              </a:rPr>
              <a:t> - </a:t>
            </a:r>
            <a:r>
              <a:rPr lang="vi-VN" b="1" dirty="0">
                <a:solidFill>
                  <a:srgbClr val="C00000"/>
                </a:solidFill>
                <a:latin typeface="Calibri" panose="020F0502020204030204" pitchFamily="34" charset="0"/>
              </a:rPr>
              <a:t>Biết trao đổi trong nhóm về một vấn đề</a:t>
            </a:r>
            <a:r>
              <a:rPr lang="vi-VN" dirty="0">
                <a:latin typeface="Calibri" panose="020F0502020204030204" pitchFamily="34" charset="0"/>
              </a:rPr>
              <a:t>: chú ý lắng nghe người khác, đóng góp ý kiến của mình, không nói chen ngang khi người khác đang nói.</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3200" b="1" dirty="0">
                <a:latin typeface="Calibri" panose="020F0502020204030204" pitchFamily="34" charset="0"/>
                <a:cs typeface="Calibri" panose="020F0502020204030204" pitchFamily="34" charset="0"/>
              </a:rPr>
            </a:br>
            <a:r>
              <a:rPr lang="en-US" sz="3200" b="1" dirty="0">
                <a:latin typeface="Calibri" panose="020F0502020204030204" pitchFamily="34" charset="0"/>
                <a:cs typeface="Calibri" panose="020F0502020204030204" pitchFamily="34" charset="0"/>
              </a:rPr>
              <a:t>C</a:t>
            </a:r>
            <a:r>
              <a:rPr lang="vi-VN" sz="3200" b="1" dirty="0">
                <a:latin typeface="Calibri" panose="020F0502020204030204" pitchFamily="34" charset="0"/>
                <a:cs typeface="Calibri" panose="020F0502020204030204" pitchFamily="34" charset="0"/>
              </a:rPr>
              <a:t>. CHƯƠNG TRÌNH VÀ TÀI LIỆU DẠY HỌC MÔN TIẾNG VIỆT KÌ </a:t>
            </a:r>
            <a:r>
              <a:rPr lang="en-US" sz="3200" b="1" dirty="0">
                <a:latin typeface="Calibri" panose="020F0502020204030204" pitchFamily="34" charset="0"/>
                <a:cs typeface="Calibri" panose="020F0502020204030204" pitchFamily="34" charset="0"/>
              </a:rPr>
              <a:t>2</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solidFill>
                  <a:srgbClr val="7030A0"/>
                </a:solidFill>
              </a:rPr>
              <a:t>3) Anh (</a:t>
            </a:r>
            <a:r>
              <a:rPr lang="en-US" dirty="0" err="1">
                <a:solidFill>
                  <a:srgbClr val="7030A0"/>
                </a:solidFill>
              </a:rPr>
              <a:t>chị</a:t>
            </a:r>
            <a:r>
              <a:rPr lang="en-US" dirty="0">
                <a:solidFill>
                  <a:srgbClr val="7030A0"/>
                </a:solidFill>
              </a:rPr>
              <a:t>) </a:t>
            </a:r>
            <a:r>
              <a:rPr lang="en-US" dirty="0" err="1">
                <a:solidFill>
                  <a:srgbClr val="7030A0"/>
                </a:solidFill>
              </a:rPr>
              <a:t>hãy</a:t>
            </a:r>
            <a:r>
              <a:rPr lang="en-US" dirty="0">
                <a:solidFill>
                  <a:srgbClr val="7030A0"/>
                </a:solidFill>
              </a:rPr>
              <a:t> </a:t>
            </a:r>
            <a:r>
              <a:rPr lang="en-US" dirty="0" err="1">
                <a:solidFill>
                  <a:srgbClr val="7030A0"/>
                </a:solidFill>
              </a:rPr>
              <a:t>nêu</a:t>
            </a:r>
            <a:r>
              <a:rPr lang="en-US" dirty="0">
                <a:solidFill>
                  <a:srgbClr val="7030A0"/>
                </a:solidFill>
              </a:rPr>
              <a:t> </a:t>
            </a:r>
            <a:r>
              <a:rPr lang="en-US" dirty="0" err="1">
                <a:solidFill>
                  <a:srgbClr val="7030A0"/>
                </a:solidFill>
              </a:rPr>
              <a:t>yêu</a:t>
            </a:r>
            <a:r>
              <a:rPr lang="en-US" dirty="0">
                <a:solidFill>
                  <a:srgbClr val="7030A0"/>
                </a:solidFill>
              </a:rPr>
              <a:t> </a:t>
            </a:r>
            <a:r>
              <a:rPr lang="en-US" dirty="0" err="1">
                <a:solidFill>
                  <a:srgbClr val="7030A0"/>
                </a:solidFill>
              </a:rPr>
              <a:t>cầu</a:t>
            </a:r>
            <a:r>
              <a:rPr lang="en-US" dirty="0">
                <a:solidFill>
                  <a:srgbClr val="7030A0"/>
                </a:solidFill>
              </a:rPr>
              <a:t> </a:t>
            </a:r>
            <a:r>
              <a:rPr lang="en-US" dirty="0" err="1">
                <a:solidFill>
                  <a:srgbClr val="7030A0"/>
                </a:solidFill>
              </a:rPr>
              <a:t>về</a:t>
            </a:r>
            <a:r>
              <a:rPr lang="en-US" dirty="0">
                <a:solidFill>
                  <a:srgbClr val="7030A0"/>
                </a:solidFill>
              </a:rPr>
              <a:t> </a:t>
            </a:r>
            <a:r>
              <a:rPr lang="en-US" dirty="0" err="1">
                <a:solidFill>
                  <a:srgbClr val="7030A0"/>
                </a:solidFill>
              </a:rPr>
              <a:t>kiến</a:t>
            </a:r>
            <a:r>
              <a:rPr lang="en-US" dirty="0">
                <a:solidFill>
                  <a:srgbClr val="7030A0"/>
                </a:solidFill>
              </a:rPr>
              <a:t> </a:t>
            </a:r>
            <a:r>
              <a:rPr lang="en-US" dirty="0" err="1">
                <a:solidFill>
                  <a:srgbClr val="7030A0"/>
                </a:solidFill>
              </a:rPr>
              <a:t>thức</a:t>
            </a:r>
            <a:r>
              <a:rPr lang="en-US" dirty="0">
                <a:solidFill>
                  <a:srgbClr val="7030A0"/>
                </a:solidFill>
              </a:rPr>
              <a:t> </a:t>
            </a:r>
            <a:r>
              <a:rPr lang="en-US" dirty="0" err="1">
                <a:solidFill>
                  <a:srgbClr val="7030A0"/>
                </a:solidFill>
              </a:rPr>
              <a:t>tiếng</a:t>
            </a:r>
            <a:r>
              <a:rPr lang="en-US" dirty="0">
                <a:solidFill>
                  <a:srgbClr val="7030A0"/>
                </a:solidFill>
              </a:rPr>
              <a:t> </a:t>
            </a:r>
            <a:r>
              <a:rPr lang="en-US" dirty="0" err="1">
                <a:solidFill>
                  <a:srgbClr val="7030A0"/>
                </a:solidFill>
              </a:rPr>
              <a:t>Việt</a:t>
            </a:r>
            <a:r>
              <a:rPr lang="en-US" dirty="0">
                <a:solidFill>
                  <a:srgbClr val="7030A0"/>
                </a:solidFill>
              </a:rPr>
              <a:t>, </a:t>
            </a:r>
            <a:r>
              <a:rPr lang="en-US" dirty="0" err="1">
                <a:solidFill>
                  <a:srgbClr val="7030A0"/>
                </a:solidFill>
              </a:rPr>
              <a:t>văn</a:t>
            </a:r>
            <a:r>
              <a:rPr lang="en-US" dirty="0">
                <a:solidFill>
                  <a:srgbClr val="7030A0"/>
                </a:solidFill>
              </a:rPr>
              <a:t> </a:t>
            </a:r>
            <a:r>
              <a:rPr lang="en-US" dirty="0" err="1">
                <a:solidFill>
                  <a:srgbClr val="7030A0"/>
                </a:solidFill>
              </a:rPr>
              <a:t>học</a:t>
            </a:r>
            <a:r>
              <a:rPr lang="en-US" dirty="0">
                <a:solidFill>
                  <a:srgbClr val="7030A0"/>
                </a:solidFill>
              </a:rPr>
              <a:t> </a:t>
            </a:r>
            <a:r>
              <a:rPr lang="en-US" dirty="0" err="1">
                <a:solidFill>
                  <a:srgbClr val="7030A0"/>
                </a:solidFill>
              </a:rPr>
              <a:t>mà</a:t>
            </a:r>
            <a:r>
              <a:rPr lang="en-US" dirty="0">
                <a:solidFill>
                  <a:srgbClr val="7030A0"/>
                </a:solidFill>
              </a:rPr>
              <a:t> </a:t>
            </a:r>
            <a:r>
              <a:rPr lang="en-US" dirty="0" err="1">
                <a:solidFill>
                  <a:srgbClr val="7030A0"/>
                </a:solidFill>
              </a:rPr>
              <a:t>học</a:t>
            </a:r>
            <a:r>
              <a:rPr lang="en-US" dirty="0">
                <a:solidFill>
                  <a:srgbClr val="7030A0"/>
                </a:solidFill>
              </a:rPr>
              <a:t> </a:t>
            </a:r>
            <a:r>
              <a:rPr lang="en-US" dirty="0" err="1">
                <a:solidFill>
                  <a:srgbClr val="7030A0"/>
                </a:solidFill>
              </a:rPr>
              <a:t>viên</a:t>
            </a:r>
            <a:r>
              <a:rPr lang="en-US" dirty="0">
                <a:solidFill>
                  <a:srgbClr val="7030A0"/>
                </a:solidFill>
              </a:rPr>
              <a:t> </a:t>
            </a:r>
            <a:r>
              <a:rPr lang="en-US" dirty="0" err="1">
                <a:solidFill>
                  <a:srgbClr val="7030A0"/>
                </a:solidFill>
              </a:rPr>
              <a:t>cần</a:t>
            </a:r>
            <a:r>
              <a:rPr lang="en-US" dirty="0">
                <a:solidFill>
                  <a:srgbClr val="7030A0"/>
                </a:solidFill>
              </a:rPr>
              <a:t> </a:t>
            </a:r>
            <a:r>
              <a:rPr lang="en-US" dirty="0" err="1">
                <a:solidFill>
                  <a:srgbClr val="7030A0"/>
                </a:solidFill>
              </a:rPr>
              <a:t>có</a:t>
            </a:r>
            <a:r>
              <a:rPr lang="en-US" dirty="0">
                <a:solidFill>
                  <a:srgbClr val="7030A0"/>
                </a:solidFill>
              </a:rPr>
              <a:t> </a:t>
            </a:r>
            <a:r>
              <a:rPr lang="en-US" dirty="0" err="1">
                <a:solidFill>
                  <a:srgbClr val="7030A0"/>
                </a:solidFill>
              </a:rPr>
              <a:t>sau</a:t>
            </a:r>
            <a:r>
              <a:rPr lang="en-US" dirty="0">
                <a:solidFill>
                  <a:srgbClr val="7030A0"/>
                </a:solidFill>
              </a:rPr>
              <a:t> </a:t>
            </a:r>
            <a:r>
              <a:rPr lang="en-US" dirty="0" err="1">
                <a:solidFill>
                  <a:srgbClr val="7030A0"/>
                </a:solidFill>
              </a:rPr>
              <a:t>khi</a:t>
            </a:r>
            <a:r>
              <a:rPr lang="en-US" dirty="0">
                <a:solidFill>
                  <a:srgbClr val="7030A0"/>
                </a:solidFill>
              </a:rPr>
              <a:t> </a:t>
            </a:r>
            <a:r>
              <a:rPr lang="en-US" dirty="0" err="1">
                <a:solidFill>
                  <a:srgbClr val="7030A0"/>
                </a:solidFill>
              </a:rPr>
              <a:t>học</a:t>
            </a:r>
            <a:r>
              <a:rPr lang="en-US" dirty="0">
                <a:solidFill>
                  <a:srgbClr val="7030A0"/>
                </a:solidFill>
              </a:rPr>
              <a:t> </a:t>
            </a:r>
            <a:r>
              <a:rPr lang="en-US" dirty="0" err="1">
                <a:solidFill>
                  <a:srgbClr val="7030A0"/>
                </a:solidFill>
              </a:rPr>
              <a:t>xong</a:t>
            </a:r>
            <a:r>
              <a:rPr lang="en-US" dirty="0">
                <a:solidFill>
                  <a:srgbClr val="7030A0"/>
                </a:solidFill>
              </a:rPr>
              <a:t> </a:t>
            </a:r>
            <a:r>
              <a:rPr lang="en-US" dirty="0" err="1">
                <a:solidFill>
                  <a:srgbClr val="7030A0"/>
                </a:solidFill>
              </a:rPr>
              <a:t>kì</a:t>
            </a:r>
            <a:r>
              <a:rPr lang="en-US" dirty="0">
                <a:solidFill>
                  <a:srgbClr val="7030A0"/>
                </a:solidFill>
              </a:rPr>
              <a:t> 2.</a:t>
            </a:r>
            <a:endParaRPr lang="en-US" dirty="0">
              <a:solidFill>
                <a:srgbClr val="7030A0"/>
              </a:solidFill>
            </a:endParaRPr>
          </a:p>
          <a:p>
            <a:pPr marL="0" indent="0">
              <a:buNone/>
            </a:pPr>
            <a:r>
              <a:rPr lang="en-US" dirty="0" err="1">
                <a:solidFill>
                  <a:srgbClr val="C00000"/>
                </a:solidFill>
              </a:rPr>
              <a:t>Đọc</a:t>
            </a:r>
            <a:r>
              <a:rPr lang="en-US" dirty="0">
                <a:solidFill>
                  <a:srgbClr val="C00000"/>
                </a:solidFill>
              </a:rPr>
              <a:t> </a:t>
            </a:r>
            <a:r>
              <a:rPr lang="en-US" dirty="0" err="1">
                <a:solidFill>
                  <a:srgbClr val="C00000"/>
                </a:solidFill>
              </a:rPr>
              <a:t>TLTH</a:t>
            </a:r>
            <a:r>
              <a:rPr lang="en-US" dirty="0">
                <a:solidFill>
                  <a:srgbClr val="C00000"/>
                </a:solidFill>
              </a:rPr>
              <a:t>, </a:t>
            </a:r>
            <a:r>
              <a:rPr lang="en-US" dirty="0" err="1">
                <a:solidFill>
                  <a:srgbClr val="C00000"/>
                </a:solidFill>
              </a:rPr>
              <a:t>tr.14</a:t>
            </a:r>
            <a:endParaRPr lang="en-US" dirty="0">
              <a:solidFill>
                <a:srgbClr val="C00000"/>
              </a:solidFill>
            </a:endParaRPr>
          </a:p>
          <a:p>
            <a:pPr marL="0" indent="0">
              <a:buNone/>
            </a:pPr>
            <a:endParaRPr lang="en-US" u="sn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609600" y="838200"/>
          <a:ext cx="10515600" cy="5440363"/>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37937"/>
            <a:ext cx="10515600" cy="5439026"/>
          </a:xfrm>
        </p:spPr>
        <p:txBody>
          <a:bodyPr>
            <a:normAutofit fontScale="92500" lnSpcReduction="20000"/>
          </a:bodyPr>
          <a:lstStyle/>
          <a:p>
            <a:pPr marL="0" indent="0" algn="just">
              <a:buNone/>
            </a:pPr>
            <a:r>
              <a:rPr lang="vi-VN" dirty="0">
                <a:latin typeface="Calibri" panose="020F0502020204030204" pitchFamily="34" charset="0"/>
              </a:rPr>
              <a:t>KIẾN THỨC TIẾNG VIỆT</a:t>
            </a:r>
            <a:endParaRPr lang="vi-VN" dirty="0">
              <a:latin typeface="Calibri" panose="020F0502020204030204" pitchFamily="34" charset="0"/>
            </a:endParaRPr>
          </a:p>
          <a:p>
            <a:pPr marL="0" indent="0" algn="just">
              <a:buNone/>
            </a:pPr>
            <a:r>
              <a:rPr lang="vi-VN" dirty="0">
                <a:latin typeface="Calibri" panose="020F0502020204030204" pitchFamily="34" charset="0"/>
              </a:rPr>
              <a:t>1. </a:t>
            </a:r>
            <a:r>
              <a:rPr lang="vi-VN" b="1" dirty="0">
                <a:solidFill>
                  <a:srgbClr val="C00000"/>
                </a:solidFill>
                <a:latin typeface="Calibri" panose="020F0502020204030204" pitchFamily="34" charset="0"/>
              </a:rPr>
              <a:t>Vốn từ theo chủ điểm</a:t>
            </a:r>
            <a:r>
              <a:rPr lang="vi-VN" dirty="0">
                <a:latin typeface="Calibri" panose="020F0502020204030204" pitchFamily="34" charset="0"/>
              </a:rPr>
              <a:t>: quan hệ gia đình, kinh tế, thu nhập, bảo vệ sức khỏe, giữ gìn môi trường, ý thức công dân,…</a:t>
            </a:r>
            <a:endParaRPr lang="vi-VN" dirty="0">
              <a:latin typeface="Calibri" panose="020F0502020204030204" pitchFamily="34" charset="0"/>
            </a:endParaRPr>
          </a:p>
          <a:p>
            <a:pPr marL="0" indent="0" algn="just">
              <a:buNone/>
            </a:pPr>
            <a:r>
              <a:rPr lang="vi-VN" dirty="0">
                <a:latin typeface="Calibri" panose="020F0502020204030204" pitchFamily="34" charset="0"/>
              </a:rPr>
              <a:t>2. </a:t>
            </a:r>
            <a:r>
              <a:rPr lang="vi-VN" b="1" dirty="0">
                <a:solidFill>
                  <a:srgbClr val="C00000"/>
                </a:solidFill>
                <a:latin typeface="Calibri" panose="020F0502020204030204" pitchFamily="34" charset="0"/>
              </a:rPr>
              <a:t>Từ chỉ sự vật, hoạt động, tính chất</a:t>
            </a:r>
            <a:r>
              <a:rPr lang="vi-VN" dirty="0">
                <a:latin typeface="Calibri" panose="020F0502020204030204" pitchFamily="34" charset="0"/>
              </a:rPr>
              <a:t>; Công dụng của </a:t>
            </a:r>
            <a:r>
              <a:rPr lang="vi-VN" b="1" dirty="0">
                <a:solidFill>
                  <a:srgbClr val="C00000"/>
                </a:solidFill>
                <a:latin typeface="Calibri" panose="020F0502020204030204" pitchFamily="34" charset="0"/>
              </a:rPr>
              <a:t>dấu chấm, dấu chấm hỏi, dấu chấm than</a:t>
            </a:r>
            <a:r>
              <a:rPr lang="vi-VN" dirty="0">
                <a:latin typeface="Calibri" panose="020F0502020204030204" pitchFamily="34" charset="0"/>
              </a:rPr>
              <a:t>: đánh dấu kết thúc câu; </a:t>
            </a:r>
            <a:r>
              <a:rPr lang="vi-VN" b="1" dirty="0">
                <a:solidFill>
                  <a:srgbClr val="C00000"/>
                </a:solidFill>
                <a:latin typeface="Calibri" panose="020F0502020204030204" pitchFamily="34" charset="0"/>
              </a:rPr>
              <a:t>dấu phẩy</a:t>
            </a:r>
            <a:r>
              <a:rPr lang="vi-VN" dirty="0">
                <a:latin typeface="Calibri" panose="020F0502020204030204" pitchFamily="34" charset="0"/>
              </a:rPr>
              <a:t>: tách các bộ phận đồng chức trong câu</a:t>
            </a:r>
            <a:endParaRPr lang="vi-VN" dirty="0">
              <a:latin typeface="Calibri" panose="020F0502020204030204" pitchFamily="34" charset="0"/>
            </a:endParaRPr>
          </a:p>
          <a:p>
            <a:pPr marL="0" indent="0" algn="just">
              <a:buNone/>
            </a:pPr>
            <a:r>
              <a:rPr lang="vi-VN" dirty="0">
                <a:latin typeface="Calibri" panose="020F0502020204030204" pitchFamily="34" charset="0"/>
              </a:rPr>
              <a:t>3. </a:t>
            </a:r>
            <a:r>
              <a:rPr lang="vi-VN" b="1" dirty="0">
                <a:solidFill>
                  <a:srgbClr val="C00000"/>
                </a:solidFill>
                <a:latin typeface="Calibri" panose="020F0502020204030204" pitchFamily="34" charset="0"/>
              </a:rPr>
              <a:t>Hội thoại</a:t>
            </a:r>
            <a:r>
              <a:rPr lang="vi-VN" dirty="0">
                <a:latin typeface="Calibri" panose="020F0502020204030204" pitchFamily="34" charset="0"/>
              </a:rPr>
              <a:t>: lắng nghe, nói theo lượt lời</a:t>
            </a:r>
            <a:endParaRPr lang="vi-VN" dirty="0">
              <a:latin typeface="Calibri" panose="020F0502020204030204" pitchFamily="34" charset="0"/>
            </a:endParaRPr>
          </a:p>
          <a:p>
            <a:pPr marL="0" indent="0" algn="just">
              <a:buNone/>
            </a:pPr>
            <a:r>
              <a:rPr lang="vi-VN" dirty="0">
                <a:latin typeface="Calibri" panose="020F0502020204030204" pitchFamily="34" charset="0"/>
              </a:rPr>
              <a:t>4. </a:t>
            </a:r>
            <a:r>
              <a:rPr lang="vi-VN" b="1" dirty="0">
                <a:solidFill>
                  <a:srgbClr val="C00000"/>
                </a:solidFill>
                <a:latin typeface="Calibri" panose="020F0502020204030204" pitchFamily="34" charset="0"/>
              </a:rPr>
              <a:t>Đoạn văn</a:t>
            </a:r>
            <a:endParaRPr lang="vi-VN" b="1" dirty="0">
              <a:solidFill>
                <a:srgbClr val="C00000"/>
              </a:solidFill>
              <a:latin typeface="Calibri" panose="020F0502020204030204" pitchFamily="34" charset="0"/>
            </a:endParaRPr>
          </a:p>
          <a:p>
            <a:pPr marL="0" indent="0" algn="just">
              <a:buNone/>
            </a:pPr>
            <a:r>
              <a:rPr lang="vi-VN" dirty="0">
                <a:latin typeface="Calibri" panose="020F0502020204030204" pitchFamily="34" charset="0"/>
              </a:rPr>
              <a:t>- Đoạn văn </a:t>
            </a:r>
            <a:r>
              <a:rPr lang="vi-VN" b="1" dirty="0">
                <a:solidFill>
                  <a:srgbClr val="C00000"/>
                </a:solidFill>
                <a:latin typeface="Calibri" panose="020F0502020204030204" pitchFamily="34" charset="0"/>
              </a:rPr>
              <a:t>kể lại một sự việc</a:t>
            </a:r>
            <a:endParaRPr lang="vi-VN" b="1" dirty="0">
              <a:solidFill>
                <a:srgbClr val="C00000"/>
              </a:solidFill>
              <a:latin typeface="Calibri" panose="020F0502020204030204" pitchFamily="34" charset="0"/>
            </a:endParaRPr>
          </a:p>
          <a:p>
            <a:pPr marL="0" indent="0" algn="just">
              <a:buNone/>
            </a:pPr>
            <a:r>
              <a:rPr lang="vi-VN" dirty="0">
                <a:latin typeface="Calibri" panose="020F0502020204030204" pitchFamily="34" charset="0"/>
              </a:rPr>
              <a:t>- Đoạn văn </a:t>
            </a:r>
            <a:r>
              <a:rPr lang="vi-VN" b="1" dirty="0">
                <a:solidFill>
                  <a:srgbClr val="C00000"/>
                </a:solidFill>
                <a:latin typeface="Calibri" panose="020F0502020204030204" pitchFamily="34" charset="0"/>
              </a:rPr>
              <a:t>miêu tả ngắn, đơn giản </a:t>
            </a:r>
            <a:r>
              <a:rPr lang="vi-VN" dirty="0">
                <a:latin typeface="Calibri" panose="020F0502020204030204" pitchFamily="34" charset="0"/>
              </a:rPr>
              <a:t>theo gợi ý</a:t>
            </a:r>
            <a:endParaRPr lang="vi-VN" dirty="0">
              <a:latin typeface="Calibri" panose="020F0502020204030204" pitchFamily="34" charset="0"/>
            </a:endParaRPr>
          </a:p>
          <a:p>
            <a:pPr marL="0" indent="0" algn="just">
              <a:buNone/>
            </a:pPr>
            <a:r>
              <a:rPr lang="vi-VN" dirty="0">
                <a:latin typeface="Calibri" panose="020F0502020204030204" pitchFamily="34" charset="0"/>
              </a:rPr>
              <a:t>- Đoạn văn </a:t>
            </a:r>
            <a:r>
              <a:rPr lang="vi-VN" b="1" dirty="0">
                <a:solidFill>
                  <a:srgbClr val="C00000"/>
                </a:solidFill>
                <a:latin typeface="Calibri" panose="020F0502020204030204" pitchFamily="34" charset="0"/>
              </a:rPr>
              <a:t>nói về tình cảm của mình </a:t>
            </a:r>
            <a:r>
              <a:rPr lang="vi-VN" dirty="0">
                <a:latin typeface="Calibri" panose="020F0502020204030204" pitchFamily="34" charset="0"/>
              </a:rPr>
              <a:t>với những người thân yêu</a:t>
            </a:r>
            <a:endParaRPr lang="vi-VN" dirty="0">
              <a:latin typeface="Calibri" panose="020F0502020204030204" pitchFamily="34" charset="0"/>
            </a:endParaRPr>
          </a:p>
          <a:p>
            <a:pPr marL="0" indent="0" algn="just">
              <a:buNone/>
            </a:pPr>
            <a:r>
              <a:rPr lang="vi-VN" dirty="0">
                <a:latin typeface="Calibri" panose="020F0502020204030204" pitchFamily="34" charset="0"/>
              </a:rPr>
              <a:t>- Đoạn văn </a:t>
            </a:r>
            <a:r>
              <a:rPr lang="vi-VN" b="1" dirty="0">
                <a:solidFill>
                  <a:srgbClr val="C00000"/>
                </a:solidFill>
                <a:latin typeface="Calibri" panose="020F0502020204030204" pitchFamily="34" charset="0"/>
              </a:rPr>
              <a:t>giới thiệu loài vật, đồ vật</a:t>
            </a:r>
            <a:r>
              <a:rPr lang="vi-VN" dirty="0">
                <a:latin typeface="Calibri" panose="020F0502020204030204" pitchFamily="34" charset="0"/>
              </a:rPr>
              <a:t>; văn bản </a:t>
            </a:r>
            <a:r>
              <a:rPr lang="vi-VN" b="1" dirty="0">
                <a:solidFill>
                  <a:srgbClr val="C00000"/>
                </a:solidFill>
                <a:latin typeface="Calibri" panose="020F0502020204030204" pitchFamily="34" charset="0"/>
              </a:rPr>
              <a:t>hướng dẫn thực hiện một hoạt động, bưu thiếp, danh sách, mục lục sách, thời khoá biểu, thời gian biểu</a:t>
            </a:r>
            <a:endParaRPr lang="vi-VN" b="1" dirty="0">
              <a:solidFill>
                <a:srgbClr val="C00000"/>
              </a:solidFill>
              <a:latin typeface="Calibri" panose="020F0502020204030204" pitchFamily="34" charset="0"/>
            </a:endParaRPr>
          </a:p>
          <a:p>
            <a:pPr marL="0" indent="0" algn="just">
              <a:buNone/>
            </a:pPr>
            <a:r>
              <a:rPr lang="vi-VN" dirty="0">
                <a:latin typeface="Calibri" panose="020F0502020204030204" pitchFamily="34" charset="0"/>
              </a:rPr>
              <a:t>5. </a:t>
            </a:r>
            <a:r>
              <a:rPr lang="vi-VN" b="1" dirty="0">
                <a:solidFill>
                  <a:srgbClr val="C00000"/>
                </a:solidFill>
                <a:latin typeface="Calibri" panose="020F0502020204030204" pitchFamily="34" charset="0"/>
              </a:rPr>
              <a:t>Thông tin bằng hình ảnh </a:t>
            </a:r>
            <a:r>
              <a:rPr lang="vi-VN" dirty="0">
                <a:latin typeface="Calibri" panose="020F0502020204030204" pitchFamily="34" charset="0"/>
              </a:rPr>
              <a:t>(phương tiện giao tiếp phi ngôn ngữ)</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50118"/>
            <a:ext cx="10515600" cy="4957763"/>
          </a:xfrm>
        </p:spPr>
        <p:txBody>
          <a:bodyPr/>
          <a:lstStyle/>
          <a:p>
            <a:pPr marL="0" indent="0">
              <a:buNone/>
            </a:pPr>
            <a:r>
              <a:rPr lang="vi-VN" dirty="0">
                <a:latin typeface="Calibri" panose="020F0502020204030204" pitchFamily="34" charset="0"/>
              </a:rPr>
              <a:t>KIẾN THỨC VĂN HỌC</a:t>
            </a:r>
            <a:endParaRPr lang="vi-VN" dirty="0">
              <a:latin typeface="Calibri" panose="020F0502020204030204" pitchFamily="34" charset="0"/>
            </a:endParaRPr>
          </a:p>
          <a:p>
            <a:pPr marL="0" indent="0">
              <a:buNone/>
            </a:pPr>
            <a:r>
              <a:rPr lang="vi-VN" dirty="0">
                <a:latin typeface="Calibri" panose="020F0502020204030204" pitchFamily="34" charset="0"/>
              </a:rPr>
              <a:t>1. </a:t>
            </a:r>
            <a:r>
              <a:rPr lang="vi-VN" b="1" dirty="0">
                <a:solidFill>
                  <a:srgbClr val="C00000"/>
                </a:solidFill>
                <a:latin typeface="Calibri" panose="020F0502020204030204" pitchFamily="34" charset="0"/>
              </a:rPr>
              <a:t>Đề tài </a:t>
            </a:r>
            <a:r>
              <a:rPr lang="vi-VN" dirty="0">
                <a:latin typeface="Calibri" panose="020F0502020204030204" pitchFamily="34" charset="0"/>
              </a:rPr>
              <a:t>(viết, kể về điều gì)</a:t>
            </a:r>
            <a:endParaRPr lang="vi-VN" dirty="0">
              <a:latin typeface="Calibri" panose="020F0502020204030204" pitchFamily="34" charset="0"/>
            </a:endParaRPr>
          </a:p>
          <a:p>
            <a:pPr marL="0" indent="0">
              <a:buNone/>
            </a:pPr>
            <a:r>
              <a:rPr lang="vi-VN" dirty="0">
                <a:latin typeface="Calibri" panose="020F0502020204030204" pitchFamily="34" charset="0"/>
              </a:rPr>
              <a:t>2. </a:t>
            </a:r>
            <a:r>
              <a:rPr lang="vi-VN" b="1" dirty="0">
                <a:solidFill>
                  <a:srgbClr val="C00000"/>
                </a:solidFill>
                <a:latin typeface="Calibri" panose="020F0502020204030204" pitchFamily="34" charset="0"/>
              </a:rPr>
              <a:t>Hình dáng, điệu bộ, lời thoại </a:t>
            </a:r>
            <a:r>
              <a:rPr lang="vi-VN" dirty="0">
                <a:latin typeface="Calibri" panose="020F0502020204030204" pitchFamily="34" charset="0"/>
              </a:rPr>
              <a:t>của nhân vật</a:t>
            </a:r>
            <a:endParaRPr lang="vi-VN" dirty="0">
              <a:latin typeface="Calibri" panose="020F0502020204030204" pitchFamily="34" charset="0"/>
            </a:endParaRPr>
          </a:p>
          <a:p>
            <a:pPr marL="0" indent="0">
              <a:buNone/>
            </a:pPr>
            <a:r>
              <a:rPr lang="vi-VN" dirty="0">
                <a:latin typeface="Calibri" panose="020F0502020204030204" pitchFamily="34" charset="0"/>
              </a:rPr>
              <a:t>3. </a:t>
            </a:r>
            <a:r>
              <a:rPr lang="vi-VN" b="1" dirty="0">
                <a:solidFill>
                  <a:srgbClr val="C00000"/>
                </a:solidFill>
                <a:latin typeface="Calibri" panose="020F0502020204030204" pitchFamily="34" charset="0"/>
              </a:rPr>
              <a:t>Tình cảm, thái độ </a:t>
            </a:r>
            <a:r>
              <a:rPr lang="vi-VN" dirty="0">
                <a:latin typeface="Calibri" panose="020F0502020204030204" pitchFamily="34" charset="0"/>
              </a:rPr>
              <a:t>giữa các nhân vật</a:t>
            </a:r>
            <a:endParaRPr lang="vi-VN" dirty="0">
              <a:latin typeface="Calibri" panose="020F0502020204030204" pitchFamily="34" charset="0"/>
            </a:endParaRPr>
          </a:p>
          <a:p>
            <a:pPr marL="0" indent="0">
              <a:buNone/>
            </a:pPr>
            <a:r>
              <a:rPr lang="vi-VN" dirty="0">
                <a:latin typeface="Calibri" panose="020F0502020204030204" pitchFamily="34" charset="0"/>
              </a:rPr>
              <a:t>4. </a:t>
            </a:r>
            <a:r>
              <a:rPr lang="vi-VN" b="1" dirty="0">
                <a:solidFill>
                  <a:srgbClr val="C00000"/>
                </a:solidFill>
                <a:latin typeface="Calibri" panose="020F0502020204030204" pitchFamily="34" charset="0"/>
              </a:rPr>
              <a:t>Vần </a:t>
            </a:r>
            <a:r>
              <a:rPr lang="vi-VN" dirty="0">
                <a:latin typeface="Calibri" panose="020F0502020204030204" pitchFamily="34" charset="0"/>
              </a:rPr>
              <a:t>trong thơ</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98929"/>
            <a:ext cx="10515600" cy="4591217"/>
          </a:xfrm>
        </p:spPr>
        <p:txBody>
          <a:bodyPr>
            <a:normAutofit fontScale="92500" lnSpcReduction="20000"/>
          </a:bodyPr>
          <a:lstStyle/>
          <a:p>
            <a:pPr marL="0" indent="0">
              <a:buNone/>
            </a:pPr>
            <a:r>
              <a:rPr lang="vi-VN" dirty="0">
                <a:latin typeface="Calibri" panose="020F0502020204030204" pitchFamily="34" charset="0"/>
              </a:rPr>
              <a:t>NGỮ LIỆU</a:t>
            </a:r>
            <a:endParaRPr lang="vi-VN" dirty="0">
              <a:latin typeface="Calibri" panose="020F0502020204030204" pitchFamily="34" charset="0"/>
            </a:endParaRPr>
          </a:p>
          <a:p>
            <a:pPr marL="0" indent="0">
              <a:buNone/>
            </a:pPr>
            <a:r>
              <a:rPr lang="vi-VN" u="sng" dirty="0">
                <a:latin typeface="Calibri" panose="020F0502020204030204" pitchFamily="34" charset="0"/>
              </a:rPr>
              <a:t>1. Văn bản văn học</a:t>
            </a:r>
            <a:endParaRPr lang="vi-VN" u="sng" dirty="0">
              <a:latin typeface="Calibri" panose="020F0502020204030204" pitchFamily="34" charset="0"/>
            </a:endParaRPr>
          </a:p>
          <a:p>
            <a:pPr marL="0" indent="0">
              <a:buNone/>
            </a:pPr>
            <a:r>
              <a:rPr lang="vi-VN" dirty="0">
                <a:latin typeface="Calibri" panose="020F0502020204030204" pitchFamily="34" charset="0"/>
              </a:rPr>
              <a:t>- Cổ tích, ngụ ngôn, truyện ngắn; đoạn (bài) văn miêu tả</a:t>
            </a:r>
            <a:endParaRPr lang="vi-VN" dirty="0">
              <a:latin typeface="Calibri" panose="020F0502020204030204" pitchFamily="34" charset="0"/>
            </a:endParaRPr>
          </a:p>
          <a:p>
            <a:pPr marL="0" indent="0">
              <a:buNone/>
            </a:pPr>
            <a:r>
              <a:rPr lang="vi-VN" dirty="0">
                <a:latin typeface="Calibri" panose="020F0502020204030204" pitchFamily="34" charset="0"/>
              </a:rPr>
              <a:t>- Bài thơ, đồng dao, ca dao, vè, tục ngữ. Độ dài của văn bản: </a:t>
            </a:r>
            <a:r>
              <a:rPr lang="vi-VN" b="1" dirty="0">
                <a:solidFill>
                  <a:srgbClr val="C00000"/>
                </a:solidFill>
                <a:latin typeface="Calibri" panose="020F0502020204030204" pitchFamily="34" charset="0"/>
              </a:rPr>
              <a:t>truyện khoảng 180 - 200 chữ, bài miêu tả khoảng 150 -180 chữ, thơ khoảng 70 - 90 chữ</a:t>
            </a:r>
            <a:r>
              <a:rPr lang="vi-VN" dirty="0">
                <a:latin typeface="Calibri" panose="020F0502020204030204" pitchFamily="34" charset="0"/>
              </a:rPr>
              <a:t>.</a:t>
            </a:r>
            <a:endParaRPr lang="vi-VN" dirty="0">
              <a:latin typeface="Calibri" panose="020F0502020204030204" pitchFamily="34" charset="0"/>
            </a:endParaRPr>
          </a:p>
          <a:p>
            <a:pPr marL="0" indent="0">
              <a:buNone/>
            </a:pPr>
            <a:r>
              <a:rPr lang="vi-VN" u="sng" dirty="0">
                <a:latin typeface="Calibri" panose="020F0502020204030204" pitchFamily="34" charset="0"/>
              </a:rPr>
              <a:t>2. Văn bản thông tin</a:t>
            </a:r>
            <a:endParaRPr lang="vi-VN" u="sng" dirty="0">
              <a:latin typeface="Calibri" panose="020F0502020204030204" pitchFamily="34" charset="0"/>
            </a:endParaRPr>
          </a:p>
          <a:p>
            <a:pPr marL="0" indent="0">
              <a:buNone/>
            </a:pPr>
            <a:r>
              <a:rPr lang="vi-VN" dirty="0">
                <a:latin typeface="Calibri" panose="020F0502020204030204" pitchFamily="34" charset="0"/>
              </a:rPr>
              <a:t>- Văn bản giới thiệu về loài vật, đồ dùng; văn bản hướng dẫn một hoạt động đơn giản bao gồm cả dạng kí hiệu.</a:t>
            </a:r>
            <a:endParaRPr lang="vi-VN" dirty="0">
              <a:latin typeface="Calibri" panose="020F0502020204030204" pitchFamily="34" charset="0"/>
            </a:endParaRPr>
          </a:p>
          <a:p>
            <a:pPr marL="0" indent="0">
              <a:buNone/>
            </a:pPr>
            <a:r>
              <a:rPr lang="vi-VN" dirty="0">
                <a:latin typeface="Calibri" panose="020F0502020204030204" pitchFamily="34" charset="0"/>
              </a:rPr>
              <a:t>- Sơ đồ, biểu bảng đơn giản; danh sách học viên; mục lục sách; thời khoá biểu; thời gian biểu. Độ dài của văn bản: </a:t>
            </a:r>
            <a:r>
              <a:rPr lang="vi-VN" b="1" dirty="0">
                <a:solidFill>
                  <a:srgbClr val="C00000"/>
                </a:solidFill>
                <a:latin typeface="Calibri" panose="020F0502020204030204" pitchFamily="34" charset="0"/>
              </a:rPr>
              <a:t>khoảng 110 - 140 chữ</a:t>
            </a:r>
            <a:r>
              <a:rPr lang="vi-VN" dirty="0">
                <a:latin typeface="Calibri" panose="020F0502020204030204" pitchFamily="34" charset="0"/>
              </a:rPr>
              <a:t>.</a:t>
            </a:r>
            <a:endParaRPr lang="vi-VN" dirty="0">
              <a:latin typeface="Calibri" panose="020F0502020204030204" pitchFamily="34" charset="0"/>
            </a:endParaRPr>
          </a:p>
          <a:p>
            <a:pPr marL="0" indent="0">
              <a:buNone/>
            </a:pPr>
            <a:r>
              <a:rPr lang="vi-VN" dirty="0">
                <a:latin typeface="Calibri" panose="020F0502020204030204" pitchFamily="34" charset="0"/>
              </a:rPr>
              <a:t>3. Gợi ý chọn văn bản: nội dung về đời sống gia đình, văn hóa xã hội, xây dựng đất nước, bảo vệ tổ quốc,…</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7516"/>
            <a:ext cx="10515600" cy="5599447"/>
          </a:xfrm>
        </p:spPr>
        <p:txBody>
          <a:bodyPr>
            <a:normAutofit/>
          </a:bodyPr>
          <a:lstStyle/>
          <a:p>
            <a:pPr marL="0" indent="0" algn="just">
              <a:buNone/>
            </a:pPr>
            <a:r>
              <a:rPr lang="vi-VN" dirty="0">
                <a:latin typeface="Calibri" panose="020F0502020204030204" pitchFamily="34" charset="0"/>
              </a:rPr>
              <a:t>II. TÀI LIỆU HỌC MÔN TIẾNG VIỆT KÌ 2</a:t>
            </a:r>
            <a:endParaRPr lang="vi-VN" dirty="0">
              <a:latin typeface="Calibri" panose="020F0502020204030204" pitchFamily="34" charset="0"/>
            </a:endParaRPr>
          </a:p>
          <a:p>
            <a:pPr marL="0" indent="0" algn="just">
              <a:buNone/>
            </a:pPr>
            <a:r>
              <a:rPr lang="vi-VN" dirty="0">
                <a:latin typeface="Calibri" panose="020F0502020204030204" pitchFamily="34" charset="0"/>
              </a:rPr>
              <a:t>1. Cấu trúc sách</a:t>
            </a:r>
            <a:endParaRPr lang="vi-VN" dirty="0">
              <a:latin typeface="Calibri" panose="020F0502020204030204" pitchFamily="34" charset="0"/>
            </a:endParaRPr>
          </a:p>
          <a:p>
            <a:pPr marL="0" indent="0" algn="just">
              <a:buNone/>
            </a:pPr>
            <a:r>
              <a:rPr lang="vi-VN" dirty="0">
                <a:latin typeface="Calibri" panose="020F0502020204030204" pitchFamily="34" charset="0"/>
              </a:rPr>
              <a:t>Sách được thiết kế theo </a:t>
            </a:r>
            <a:r>
              <a:rPr lang="vi-VN" b="1" dirty="0">
                <a:solidFill>
                  <a:srgbClr val="C00000"/>
                </a:solidFill>
                <a:latin typeface="Calibri" panose="020F0502020204030204" pitchFamily="34" charset="0"/>
              </a:rPr>
              <a:t>11 chủ điểm</a:t>
            </a:r>
            <a:r>
              <a:rPr lang="vi-VN" dirty="0">
                <a:latin typeface="Calibri" panose="020F0502020204030204" pitchFamily="34" charset="0"/>
              </a:rPr>
              <a:t>: Tuổi trẻ, trách nhiệm và ước mơ; Chuyện học hành; Nghề nghiệp; Bài học từ cuộc sống; Mái ấm gia đình; Những người quanh ta; Thiên nhiên muôn màu; Thành thị và nông thôn; Bảo vệ môi trường; Quê hương, đất nước; Nhìn ra thế giới.</a:t>
            </a:r>
            <a:endParaRPr lang="vi-VN" dirty="0">
              <a:latin typeface="Calibri" panose="020F0502020204030204" pitchFamily="34" charset="0"/>
            </a:endParaRPr>
          </a:p>
          <a:p>
            <a:pPr marL="0" indent="0" algn="just">
              <a:buNone/>
            </a:pPr>
            <a:r>
              <a:rPr lang="vi-VN" dirty="0">
                <a:latin typeface="Calibri" panose="020F0502020204030204" pitchFamily="34" charset="0"/>
              </a:rPr>
              <a:t>Phân bố số tiết học : </a:t>
            </a:r>
            <a:endParaRPr lang="vi-VN" dirty="0">
              <a:latin typeface="Calibri" panose="020F0502020204030204" pitchFamily="34" charset="0"/>
            </a:endParaRPr>
          </a:p>
          <a:p>
            <a:pPr marL="0" indent="0" algn="just">
              <a:buNone/>
            </a:pPr>
            <a:r>
              <a:rPr lang="vi-VN" dirty="0">
                <a:latin typeface="Calibri" panose="020F0502020204030204" pitchFamily="34" charset="0"/>
              </a:rPr>
              <a:t>        </a:t>
            </a:r>
            <a:r>
              <a:rPr lang="vi-VN" b="1" dirty="0">
                <a:solidFill>
                  <a:srgbClr val="C00000"/>
                </a:solidFill>
                <a:latin typeface="Calibri" panose="020F0502020204030204" pitchFamily="34" charset="0"/>
              </a:rPr>
              <a:t>33 bài học x 5 tiết =165 tiết</a:t>
            </a:r>
            <a:endParaRPr lang="vi-VN" b="1" dirty="0">
              <a:solidFill>
                <a:srgbClr val="C00000"/>
              </a:solidFill>
              <a:latin typeface="Calibri" panose="020F0502020204030204" pitchFamily="34" charset="0"/>
            </a:endParaRPr>
          </a:p>
          <a:p>
            <a:pPr marL="0" indent="625475" algn="just">
              <a:buNone/>
            </a:pPr>
            <a:r>
              <a:rPr lang="vi-VN" b="1" dirty="0">
                <a:solidFill>
                  <a:srgbClr val="C00000"/>
                </a:solidFill>
                <a:latin typeface="Calibri" panose="020F0502020204030204" pitchFamily="34" charset="0"/>
              </a:rPr>
              <a:t>2 bài ôn tập, kiểm tra  x 5 tiết = 10 tiết</a:t>
            </a:r>
            <a:endParaRPr lang="vi-VN" b="1" dirty="0">
              <a:solidFill>
                <a:srgbClr val="C00000"/>
              </a:solidFill>
              <a:latin typeface="Calibri" panose="020F0502020204030204" pitchFamily="34" charset="0"/>
            </a:endParaRPr>
          </a:p>
          <a:p>
            <a:pPr marL="0" indent="0">
              <a:buNone/>
            </a:pPr>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57726"/>
            <a:ext cx="10515600" cy="5519237"/>
          </a:xfrm>
        </p:spPr>
        <p:txBody>
          <a:bodyPr/>
          <a:lstStyle/>
          <a:p>
            <a:pPr marL="0" indent="0">
              <a:buNone/>
            </a:pPr>
            <a:r>
              <a:rPr lang="vi-VN" dirty="0">
                <a:latin typeface="Calibri" panose="020F0502020204030204" pitchFamily="34" charset="0"/>
              </a:rPr>
              <a:t>2. Cấu trúc bài học</a:t>
            </a:r>
            <a:endParaRPr lang="vi-VN" dirty="0">
              <a:latin typeface="Calibri" panose="020F0502020204030204" pitchFamily="34" charset="0"/>
            </a:endParaRPr>
          </a:p>
          <a:p>
            <a:pPr marL="0" indent="0">
              <a:buNone/>
            </a:pPr>
            <a:r>
              <a:rPr lang="vi-VN" b="1" dirty="0">
                <a:solidFill>
                  <a:srgbClr val="C00000"/>
                </a:solidFill>
                <a:latin typeface="Calibri" panose="020F0502020204030204" pitchFamily="34" charset="0"/>
              </a:rPr>
              <a:t>Mỗi chủ điểm gồm 3 bài học </a:t>
            </a:r>
            <a:r>
              <a:rPr lang="vi-VN" dirty="0">
                <a:latin typeface="Calibri" panose="020F0502020204030204" pitchFamily="34" charset="0"/>
              </a:rPr>
              <a:t>với các hoạt động cụ thể như sau:</a:t>
            </a:r>
            <a:endParaRPr lang="en-US" dirty="0"/>
          </a:p>
          <a:p>
            <a:pPr marL="0" indent="0">
              <a:buNone/>
            </a:pPr>
            <a:endParaRPr lang="vi-VN" dirty="0">
              <a:latin typeface="Calibri" panose="020F0502020204030204" pitchFamily="34" charset="0"/>
            </a:endParaRPr>
          </a:p>
          <a:p>
            <a:pPr marL="0" indent="0">
              <a:buNone/>
            </a:pPr>
            <a:endParaRPr lang="en-US" dirty="0"/>
          </a:p>
        </p:txBody>
      </p:sp>
      <p:graphicFrame>
        <p:nvGraphicFramePr>
          <p:cNvPr id="4" name="Table 3"/>
          <p:cNvGraphicFramePr>
            <a:graphicFrameLocks noGrp="1"/>
          </p:cNvGraphicFramePr>
          <p:nvPr/>
        </p:nvGraphicFramePr>
        <p:xfrm>
          <a:off x="2137410" y="1647809"/>
          <a:ext cx="7917180" cy="4310064"/>
        </p:xfrm>
        <a:graphic>
          <a:graphicData uri="http://schemas.openxmlformats.org/drawingml/2006/table">
            <a:tbl>
              <a:tblPr firstRow="1" firstCol="1" bandRow="1">
                <a:tableStyleId>{5C22544A-7EE6-4342-B048-85BDC9FD1C3A}</a:tableStyleId>
              </a:tblPr>
              <a:tblGrid>
                <a:gridCol w="1076960"/>
                <a:gridCol w="1277420"/>
                <a:gridCol w="5562800"/>
              </a:tblGrid>
              <a:tr h="0">
                <a:tc rowSpan="3">
                  <a:txBody>
                    <a:bodyPr/>
                    <a:lstStyle/>
                    <a:p>
                      <a:pPr algn="just">
                        <a:lnSpc>
                          <a:spcPct val="120000"/>
                        </a:lnSpc>
                      </a:pPr>
                      <a:r>
                        <a:rPr lang="vi-VN" sz="2000" dirty="0">
                          <a:solidFill>
                            <a:schemeClr val="tx1"/>
                          </a:solidFill>
                          <a:effectLst/>
                          <a:latin typeface="Calibri" panose="020F0502020204030204" pitchFamily="34" charset="0"/>
                        </a:rPr>
                        <a:t>CHỦ ĐIỂM</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0000"/>
                        </a:lnSpc>
                      </a:pPr>
                      <a:r>
                        <a:rPr lang="vi-VN" sz="2000" b="1" dirty="0">
                          <a:solidFill>
                            <a:schemeClr val="tx1"/>
                          </a:solidFill>
                          <a:effectLst/>
                          <a:latin typeface="Calibri" panose="020F0502020204030204" pitchFamily="34" charset="0"/>
                        </a:rPr>
                        <a:t>Bài 1</a:t>
                      </a:r>
                      <a:endPar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60000"/>
                        <a:lumOff val="40000"/>
                      </a:schemeClr>
                    </a:solidFill>
                  </a:tcPr>
                </a:tc>
                <a:tc>
                  <a:txBody>
                    <a:bodyPr/>
                    <a:lstStyle/>
                    <a:p>
                      <a:pPr algn="just">
                        <a:lnSpc>
                          <a:spcPct val="120000"/>
                        </a:lnSpc>
                      </a:pPr>
                      <a:r>
                        <a:rPr lang="vi-VN" sz="2000" b="0" dirty="0">
                          <a:solidFill>
                            <a:schemeClr val="tx1"/>
                          </a:solidFill>
                          <a:effectLst/>
                          <a:latin typeface="Calibri" panose="020F0502020204030204" pitchFamily="34" charset="0"/>
                        </a:rPr>
                        <a:t>- Đọc (2 tiết)</a:t>
                      </a:r>
                      <a:endParaRPr lang="en-US" sz="2000" b="0" dirty="0">
                        <a:solidFill>
                          <a:schemeClr val="tx1"/>
                        </a:solidFill>
                        <a:effectLst/>
                      </a:endParaRPr>
                    </a:p>
                    <a:p>
                      <a:pPr algn="just">
                        <a:lnSpc>
                          <a:spcPct val="120000"/>
                        </a:lnSpc>
                      </a:pPr>
                      <a:r>
                        <a:rPr lang="vi-VN" sz="2000" b="0" dirty="0">
                          <a:solidFill>
                            <a:schemeClr val="tx1"/>
                          </a:solidFill>
                          <a:effectLst/>
                        </a:rPr>
                        <a:t>- Kể chuyện (1 tiết)</a:t>
                      </a:r>
                      <a:endParaRPr lang="en-US" sz="2000" b="0" dirty="0">
                        <a:solidFill>
                          <a:schemeClr val="tx1"/>
                        </a:solidFill>
                        <a:effectLst/>
                      </a:endParaRPr>
                    </a:p>
                    <a:p>
                      <a:pPr algn="just">
                        <a:lnSpc>
                          <a:spcPct val="120000"/>
                        </a:lnSpc>
                      </a:pPr>
                      <a:r>
                        <a:rPr lang="vi-VN" sz="2000" b="0" dirty="0">
                          <a:solidFill>
                            <a:schemeClr val="tx1"/>
                          </a:solidFill>
                          <a:effectLst/>
                        </a:rPr>
                        <a:t>- Viết chính tả (1 tiết)</a:t>
                      </a:r>
                      <a:endParaRPr lang="en-US" sz="2000" b="0" dirty="0">
                        <a:solidFill>
                          <a:schemeClr val="tx1"/>
                        </a:solidFill>
                        <a:effectLst/>
                      </a:endParaRPr>
                    </a:p>
                    <a:p>
                      <a:pPr algn="just">
                        <a:lnSpc>
                          <a:spcPct val="120000"/>
                        </a:lnSpc>
                      </a:pPr>
                      <a:r>
                        <a:rPr lang="vi-VN" sz="2000" b="0" dirty="0">
                          <a:solidFill>
                            <a:schemeClr val="tx1"/>
                          </a:solidFill>
                          <a:effectLst/>
                        </a:rPr>
                        <a:t>- Viết đoạn văn (1 tiết)</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60000"/>
                        <a:lumOff val="40000"/>
                      </a:schemeClr>
                    </a:solidFill>
                  </a:tcPr>
                </a:tc>
              </a:tr>
              <a:tr h="0">
                <a:tc vMerge="1">
                  <a:tcPr/>
                </a:tc>
                <a:tc>
                  <a:txBody>
                    <a:bodyPr/>
                    <a:lstStyle/>
                    <a:p>
                      <a:pPr algn="just">
                        <a:lnSpc>
                          <a:spcPct val="120000"/>
                        </a:lnSpc>
                      </a:pPr>
                      <a:r>
                        <a:rPr lang="vi-VN" sz="2000" b="1" dirty="0">
                          <a:solidFill>
                            <a:schemeClr val="tx1"/>
                          </a:solidFill>
                          <a:effectLst/>
                          <a:latin typeface="Calibri" panose="020F0502020204030204" pitchFamily="34" charset="0"/>
                        </a:rPr>
                        <a:t>Bài 2</a:t>
                      </a:r>
                      <a:endPar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lgn="just">
                        <a:lnSpc>
                          <a:spcPct val="120000"/>
                        </a:lnSpc>
                      </a:pPr>
                      <a:r>
                        <a:rPr lang="vi-VN" sz="2000" dirty="0">
                          <a:solidFill>
                            <a:schemeClr val="tx1"/>
                          </a:solidFill>
                          <a:effectLst/>
                          <a:latin typeface="Calibri" panose="020F0502020204030204" pitchFamily="34" charset="0"/>
                        </a:rPr>
                        <a:t>- Đọc (2 tiết)</a:t>
                      </a:r>
                      <a:endParaRPr lang="en-US" sz="2000" dirty="0">
                        <a:solidFill>
                          <a:schemeClr val="tx1"/>
                        </a:solidFill>
                        <a:effectLst/>
                      </a:endParaRPr>
                    </a:p>
                    <a:p>
                      <a:pPr algn="just">
                        <a:lnSpc>
                          <a:spcPct val="120000"/>
                        </a:lnSpc>
                      </a:pPr>
                      <a:r>
                        <a:rPr lang="vi-VN" sz="2000" dirty="0">
                          <a:solidFill>
                            <a:schemeClr val="tx1"/>
                          </a:solidFill>
                          <a:effectLst/>
                        </a:rPr>
                        <a:t>- Luyện tập từ và câu (1 tiết)</a:t>
                      </a:r>
                      <a:endParaRPr lang="en-US" sz="2000" dirty="0">
                        <a:solidFill>
                          <a:schemeClr val="tx1"/>
                        </a:solidFill>
                        <a:effectLst/>
                      </a:endParaRPr>
                    </a:p>
                    <a:p>
                      <a:pPr algn="just">
                        <a:lnSpc>
                          <a:spcPct val="120000"/>
                        </a:lnSpc>
                      </a:pPr>
                      <a:r>
                        <a:rPr lang="vi-VN" sz="2000" dirty="0">
                          <a:solidFill>
                            <a:schemeClr val="tx1"/>
                          </a:solidFill>
                          <a:effectLst/>
                        </a:rPr>
                        <a:t>- Viết chữ hoa (1 tiết)</a:t>
                      </a:r>
                      <a:endParaRPr lang="en-US" sz="2000" dirty="0">
                        <a:solidFill>
                          <a:schemeClr val="tx1"/>
                        </a:solidFill>
                        <a:effectLst/>
                      </a:endParaRPr>
                    </a:p>
                    <a:p>
                      <a:pPr algn="just">
                        <a:lnSpc>
                          <a:spcPct val="120000"/>
                        </a:lnSpc>
                      </a:pPr>
                      <a:r>
                        <a:rPr lang="vi-VN" sz="2000" dirty="0">
                          <a:solidFill>
                            <a:schemeClr val="tx1"/>
                          </a:solidFill>
                          <a:effectLst/>
                        </a:rPr>
                        <a:t>- Luyện viết đoạn văn (1 tiết)</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r>
              <a:tr h="0">
                <a:tc vMerge="1">
                  <a:tcPr/>
                </a:tc>
                <a:tc>
                  <a:txBody>
                    <a:bodyPr/>
                    <a:lstStyle/>
                    <a:p>
                      <a:pPr algn="just">
                        <a:lnSpc>
                          <a:spcPct val="120000"/>
                        </a:lnSpc>
                      </a:pPr>
                      <a:r>
                        <a:rPr lang="vi-VN" sz="2000" b="1" dirty="0">
                          <a:solidFill>
                            <a:schemeClr val="tx1"/>
                          </a:solidFill>
                          <a:effectLst/>
                          <a:latin typeface="Calibri" panose="020F0502020204030204" pitchFamily="34" charset="0"/>
                        </a:rPr>
                        <a:t>Bài 3</a:t>
                      </a:r>
                      <a:endPar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40000"/>
                        <a:lumOff val="60000"/>
                      </a:schemeClr>
                    </a:solidFill>
                  </a:tcPr>
                </a:tc>
                <a:tc>
                  <a:txBody>
                    <a:bodyPr/>
                    <a:lstStyle/>
                    <a:p>
                      <a:pPr algn="just">
                        <a:lnSpc>
                          <a:spcPct val="120000"/>
                        </a:lnSpc>
                      </a:pPr>
                      <a:r>
                        <a:rPr lang="vi-VN" sz="2000" dirty="0">
                          <a:solidFill>
                            <a:schemeClr val="tx1"/>
                          </a:solidFill>
                          <a:effectLst/>
                          <a:latin typeface="Calibri" panose="020F0502020204030204" pitchFamily="34" charset="0"/>
                        </a:rPr>
                        <a:t>- Đọc (2 tiết)</a:t>
                      </a:r>
                      <a:endParaRPr lang="en-US" sz="2000" dirty="0">
                        <a:solidFill>
                          <a:schemeClr val="tx1"/>
                        </a:solidFill>
                        <a:effectLst/>
                      </a:endParaRPr>
                    </a:p>
                    <a:p>
                      <a:pPr algn="just">
                        <a:lnSpc>
                          <a:spcPct val="120000"/>
                        </a:lnSpc>
                      </a:pPr>
                      <a:r>
                        <a:rPr lang="vi-VN" sz="2000" dirty="0">
                          <a:solidFill>
                            <a:schemeClr val="tx1"/>
                          </a:solidFill>
                          <a:effectLst/>
                        </a:rPr>
                        <a:t>- Nói theo chủ điểm (1 tiết)</a:t>
                      </a:r>
                      <a:endParaRPr lang="en-US" sz="2000" dirty="0">
                        <a:solidFill>
                          <a:schemeClr val="tx1"/>
                        </a:solidFill>
                        <a:effectLst/>
                      </a:endParaRPr>
                    </a:p>
                    <a:p>
                      <a:pPr algn="just">
                        <a:lnSpc>
                          <a:spcPct val="120000"/>
                        </a:lnSpc>
                      </a:pPr>
                      <a:r>
                        <a:rPr lang="vi-VN" sz="2000" dirty="0">
                          <a:solidFill>
                            <a:schemeClr val="tx1"/>
                          </a:solidFill>
                          <a:effectLst/>
                        </a:rPr>
                        <a:t>- Viết chính tả  (1 tiết)</a:t>
                      </a:r>
                      <a:endParaRPr lang="en-US" sz="2000" dirty="0">
                        <a:solidFill>
                          <a:schemeClr val="tx1"/>
                        </a:solidFill>
                        <a:effectLst/>
                      </a:endParaRPr>
                    </a:p>
                    <a:p>
                      <a:pPr algn="just">
                        <a:lnSpc>
                          <a:spcPct val="120000"/>
                        </a:lnSpc>
                      </a:pPr>
                      <a:r>
                        <a:rPr lang="vi-VN" sz="2000" dirty="0">
                          <a:solidFill>
                            <a:schemeClr val="tx1"/>
                          </a:solidFill>
                          <a:effectLst/>
                        </a:rPr>
                        <a:t>- Đọc và viết (1 tiết)</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40000"/>
                        <a:lumOff val="60000"/>
                      </a:schemeClr>
                    </a:solidFill>
                  </a:tcPr>
                </a:tc>
              </a:tr>
            </a:tbl>
          </a:graphicData>
        </a:graphic>
      </p:graphicFrame>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7" name="Content Placeholder 6"/>
          <p:cNvPicPr>
            <a:picLocks noGrp="1" noChangeAspect="1"/>
          </p:cNvPicPr>
          <p:nvPr>
            <p:ph idx="1"/>
          </p:nvPr>
        </p:nvPicPr>
        <p:blipFill>
          <a:blip r:embed="rId1"/>
          <a:stretch>
            <a:fillRect/>
          </a:stretch>
        </p:blipFill>
        <p:spPr>
          <a:xfrm>
            <a:off x="5521121" y="434046"/>
            <a:ext cx="4345056" cy="5420975"/>
          </a:xfrm>
        </p:spPr>
      </p:pic>
      <p:pic>
        <p:nvPicPr>
          <p:cNvPr id="5" name="Picture 4"/>
          <p:cNvPicPr>
            <a:picLocks noChangeAspect="1"/>
          </p:cNvPicPr>
          <p:nvPr/>
        </p:nvPicPr>
        <p:blipFill>
          <a:blip r:embed="rId2"/>
          <a:stretch>
            <a:fillRect/>
          </a:stretch>
        </p:blipFill>
        <p:spPr>
          <a:xfrm>
            <a:off x="1152974" y="434046"/>
            <a:ext cx="4345055" cy="5345651"/>
          </a:xfrm>
          <a:prstGeom prst="rect">
            <a:avLst/>
          </a:prstGeom>
        </p:spPr>
      </p:pic>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1"/>
          <a:stretch>
            <a:fillRect/>
          </a:stretch>
        </p:blipFill>
        <p:spPr>
          <a:xfrm>
            <a:off x="3105150" y="365125"/>
            <a:ext cx="5383242" cy="6309022"/>
          </a:xfrm>
        </p:spPr>
      </p:pic>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50232"/>
            <a:ext cx="10515600" cy="5326731"/>
          </a:xfrm>
        </p:spPr>
        <p:txBody>
          <a:bodyPr>
            <a:normAutofit/>
          </a:bodyPr>
          <a:lstStyle/>
          <a:p>
            <a:pPr marL="0" indent="465455" algn="just">
              <a:buNone/>
            </a:pPr>
            <a:r>
              <a:rPr lang="vi-VN" dirty="0">
                <a:latin typeface="Calibri" panose="020F0502020204030204" pitchFamily="34" charset="0"/>
              </a:rPr>
              <a:t>Mỗi bài học được thực hiện trong 5 tiết bao gồm các kĩ năng đọc, viết, nói, nghe và luyện tập các kiến thức về từ và câu theo yêu cầu của chương trình kì II.</a:t>
            </a:r>
            <a:endParaRPr lang="vi-VN" dirty="0">
              <a:latin typeface="Calibri" panose="020F0502020204030204" pitchFamily="34" charset="0"/>
            </a:endParaRPr>
          </a:p>
          <a:p>
            <a:pPr algn="just">
              <a:buFontTx/>
              <a:buChar char="-"/>
            </a:pPr>
            <a:r>
              <a:rPr lang="vi-VN" dirty="0">
                <a:latin typeface="Calibri" panose="020F0502020204030204" pitchFamily="34" charset="0"/>
              </a:rPr>
              <a:t>Ở hoạt động ĐỌC, văn bản được lựa chọn theo chủ đề, gồm có phần </a:t>
            </a:r>
            <a:r>
              <a:rPr lang="vi-VN" b="1" dirty="0">
                <a:solidFill>
                  <a:srgbClr val="C00000"/>
                </a:solidFill>
                <a:latin typeface="Calibri" panose="020F0502020204030204" pitchFamily="34" charset="0"/>
              </a:rPr>
              <a:t>Luyện đọc </a:t>
            </a:r>
            <a:r>
              <a:rPr lang="vi-VN" dirty="0">
                <a:latin typeface="Calibri" panose="020F0502020204030204" pitchFamily="34" charset="0"/>
              </a:rPr>
              <a:t>(bao gồm đọc thành tiếng và đọc hiểu) và phần </a:t>
            </a:r>
            <a:r>
              <a:rPr lang="vi-VN" b="1" dirty="0">
                <a:solidFill>
                  <a:srgbClr val="C00000"/>
                </a:solidFill>
                <a:latin typeface="Calibri" panose="020F0502020204030204" pitchFamily="34" charset="0"/>
              </a:rPr>
              <a:t>Luyện tập gắn với bài đọc</a:t>
            </a:r>
            <a:r>
              <a:rPr lang="vi-VN" dirty="0">
                <a:latin typeface="Calibri" panose="020F0502020204030204" pitchFamily="34" charset="0"/>
              </a:rPr>
              <a:t>. </a:t>
            </a:r>
            <a:endParaRPr lang="en-US" dirty="0">
              <a:latin typeface="Calibri" panose="020F0502020204030204" pitchFamily="34" charset="0"/>
            </a:endParaRPr>
          </a:p>
          <a:p>
            <a:pPr algn="just">
              <a:buFontTx/>
              <a:buChar char="-"/>
            </a:pPr>
            <a:r>
              <a:rPr lang="vi-VN" dirty="0">
                <a:latin typeface="Calibri" panose="020F0502020204030204" pitchFamily="34" charset="0"/>
              </a:rPr>
              <a:t>Ở hoạt động VIẾT</a:t>
            </a:r>
            <a:r>
              <a:rPr lang="en-US" dirty="0">
                <a:latin typeface="Calibri" panose="020F0502020204030204" pitchFamily="34" charset="0"/>
              </a:rPr>
              <a:t> </a:t>
            </a:r>
            <a:r>
              <a:rPr lang="vi-VN" dirty="0">
                <a:latin typeface="Calibri" panose="020F0502020204030204" pitchFamily="34" charset="0"/>
              </a:rPr>
              <a:t>có </a:t>
            </a:r>
            <a:r>
              <a:rPr lang="vi-VN" b="1" dirty="0">
                <a:solidFill>
                  <a:srgbClr val="C00000"/>
                </a:solidFill>
                <a:latin typeface="Calibri" panose="020F0502020204030204" pitchFamily="34" charset="0"/>
              </a:rPr>
              <a:t>viết chính tả, viết chữ hoa, viết đoạn văn</a:t>
            </a:r>
            <a:r>
              <a:rPr lang="vi-VN" dirty="0">
                <a:latin typeface="Calibri" panose="020F0502020204030204" pitchFamily="34" charset="0"/>
              </a:rPr>
              <a:t>. </a:t>
            </a:r>
            <a:endParaRPr lang="en-US" dirty="0">
              <a:latin typeface="Calibri" panose="020F0502020204030204" pitchFamily="34" charset="0"/>
            </a:endParaRPr>
          </a:p>
          <a:p>
            <a:pPr algn="just">
              <a:buFontTx/>
              <a:buChar char="-"/>
            </a:pPr>
            <a:r>
              <a:rPr lang="vi-VN" dirty="0">
                <a:latin typeface="Calibri" panose="020F0502020204030204" pitchFamily="34" charset="0"/>
              </a:rPr>
              <a:t>Ở hoạt động NÓI VÀ NGHE</a:t>
            </a:r>
            <a:r>
              <a:rPr lang="en-US" dirty="0">
                <a:latin typeface="Calibri" panose="020F0502020204030204" pitchFamily="34" charset="0"/>
              </a:rPr>
              <a:t> </a:t>
            </a:r>
            <a:r>
              <a:rPr lang="vi-VN" dirty="0">
                <a:latin typeface="Calibri" panose="020F0502020204030204" pitchFamily="34" charset="0"/>
              </a:rPr>
              <a:t>có </a:t>
            </a:r>
            <a:r>
              <a:rPr lang="vi-VN" b="1" dirty="0">
                <a:solidFill>
                  <a:srgbClr val="C00000"/>
                </a:solidFill>
                <a:latin typeface="Calibri" panose="020F0502020204030204" pitchFamily="34" charset="0"/>
              </a:rPr>
              <a:t>nói theo chủ đề và kể chuyện</a:t>
            </a:r>
            <a:r>
              <a:rPr lang="vi-VN" dirty="0">
                <a:latin typeface="Calibri" panose="020F0502020204030204" pitchFamily="34" charset="0"/>
              </a:rPr>
              <a:t>. </a:t>
            </a:r>
            <a:endParaRPr lang="en-US" dirty="0">
              <a:latin typeface="Calibri" panose="020F0502020204030204" pitchFamily="34" charset="0"/>
            </a:endParaRPr>
          </a:p>
          <a:p>
            <a:pPr algn="just">
              <a:buFontTx/>
              <a:buChar char="-"/>
            </a:pPr>
            <a:r>
              <a:rPr lang="vi-VN" dirty="0">
                <a:latin typeface="Calibri" panose="020F0502020204030204" pitchFamily="34" charset="0"/>
              </a:rPr>
              <a:t>Hoạt động ĐỌC VÀ VIẾT ở cuối mỗi chủ điểm giúp học viên rèn kĩ năng tự học: </a:t>
            </a:r>
            <a:r>
              <a:rPr lang="vi-VN" b="1" dirty="0">
                <a:solidFill>
                  <a:srgbClr val="C00000"/>
                </a:solidFill>
                <a:latin typeface="Calibri" panose="020F0502020204030204" pitchFamily="34" charset="0"/>
              </a:rPr>
              <a:t>tự đọc văn bản </a:t>
            </a:r>
            <a:r>
              <a:rPr lang="vi-VN" dirty="0">
                <a:latin typeface="Calibri" panose="020F0502020204030204" pitchFamily="34" charset="0"/>
              </a:rPr>
              <a:t>theo chủ điểm và viết suy nghĩ, cảm xúc hoặc những thông tin thu nhận được từ văn bản đã đọc.</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22947"/>
            <a:ext cx="10515600" cy="5054016"/>
          </a:xfrm>
        </p:spPr>
        <p:txBody>
          <a:bodyPr>
            <a:normAutofit/>
          </a:bodyPr>
          <a:lstStyle/>
          <a:p>
            <a:pPr marL="0" indent="0" algn="just">
              <a:buNone/>
            </a:pPr>
            <a:r>
              <a:rPr lang="en-US" b="1" dirty="0"/>
              <a:t>3</a:t>
            </a:r>
            <a:r>
              <a:rPr lang="vi-VN" b="1" dirty="0">
                <a:latin typeface="Calibri" panose="020F0502020204030204" pitchFamily="34" charset="0"/>
              </a:rPr>
              <a:t>.1. Hoạt động ĐỌC</a:t>
            </a:r>
            <a:r>
              <a:rPr lang="en-US" b="1" dirty="0">
                <a:latin typeface="Calibri" panose="020F0502020204030204" pitchFamily="34" charset="0"/>
              </a:rPr>
              <a:t> (QT)</a:t>
            </a:r>
            <a:endParaRPr lang="vi-VN" b="1" dirty="0">
              <a:latin typeface="Calibri" panose="020F0502020204030204" pitchFamily="34" charset="0"/>
            </a:endParaRPr>
          </a:p>
          <a:p>
            <a:pPr marL="0" indent="0" algn="just">
              <a:buNone/>
            </a:pPr>
            <a:r>
              <a:rPr lang="vi-VN" dirty="0">
                <a:latin typeface="Calibri" panose="020F0502020204030204" pitchFamily="34" charset="0"/>
              </a:rPr>
              <a:t>a. Ôn bài cũ </a:t>
            </a:r>
            <a:endParaRPr lang="vi-VN" dirty="0">
              <a:latin typeface="Calibri" panose="020F0502020204030204" pitchFamily="34" charset="0"/>
            </a:endParaRPr>
          </a:p>
          <a:p>
            <a:pPr marL="0" indent="0" algn="just">
              <a:buNone/>
            </a:pPr>
            <a:r>
              <a:rPr lang="vi-VN" dirty="0">
                <a:latin typeface="Calibri" panose="020F0502020204030204" pitchFamily="34" charset="0"/>
              </a:rPr>
              <a:t>- HV đọc từng đoạn </a:t>
            </a:r>
            <a:r>
              <a:rPr lang="en-US" dirty="0"/>
              <a:t>/ </a:t>
            </a:r>
            <a:r>
              <a:rPr lang="vi-VN" dirty="0">
                <a:latin typeface="Calibri" panose="020F0502020204030204" pitchFamily="34" charset="0"/>
              </a:rPr>
              <a:t>cả bài đọc đã học và trả lời câu hỏi.</a:t>
            </a:r>
            <a:endParaRPr lang="vi-VN" dirty="0">
              <a:latin typeface="Calibri" panose="020F0502020204030204" pitchFamily="34" charset="0"/>
            </a:endParaRPr>
          </a:p>
          <a:p>
            <a:pPr marL="0" indent="0" algn="just">
              <a:buNone/>
            </a:pPr>
            <a:r>
              <a:rPr lang="vi-VN" dirty="0">
                <a:latin typeface="Calibri" panose="020F0502020204030204" pitchFamily="34" charset="0"/>
              </a:rPr>
              <a:t>- HV đọc nối tiếp từng đoạn của bài đọc đã học và trả lời câu hỏi.</a:t>
            </a:r>
            <a:endParaRPr lang="vi-VN" dirty="0">
              <a:latin typeface="Calibri" panose="020F0502020204030204" pitchFamily="34" charset="0"/>
            </a:endParaRPr>
          </a:p>
          <a:p>
            <a:pPr marL="0" indent="0" algn="just">
              <a:buNone/>
            </a:pPr>
            <a:r>
              <a:rPr lang="vi-VN" dirty="0">
                <a:latin typeface="Calibri" panose="020F0502020204030204" pitchFamily="34" charset="0"/>
              </a:rPr>
              <a:t>b.  Học bài mới</a:t>
            </a:r>
            <a:endParaRPr lang="vi-VN" dirty="0">
              <a:latin typeface="Calibri" panose="020F0502020204030204" pitchFamily="34" charset="0"/>
            </a:endParaRPr>
          </a:p>
          <a:p>
            <a:pPr algn="just">
              <a:buFontTx/>
              <a:buChar char="-"/>
            </a:pPr>
            <a:r>
              <a:rPr lang="vi-VN" dirty="0">
                <a:latin typeface="Calibri" panose="020F0502020204030204" pitchFamily="34" charset="0"/>
              </a:rPr>
              <a:t>Luyện đọc hành tiếng:</a:t>
            </a:r>
            <a:r>
              <a:rPr lang="en-US" dirty="0"/>
              <a:t> P</a:t>
            </a:r>
            <a:r>
              <a:rPr lang="vi-VN" dirty="0">
                <a:latin typeface="Calibri" panose="020F0502020204030204" pitchFamily="34" charset="0"/>
              </a:rPr>
              <a:t>hát âm đúng một số từ khó phát âm </a:t>
            </a:r>
            <a:r>
              <a:rPr lang="en-US" dirty="0"/>
              <a:t>; </a:t>
            </a:r>
            <a:r>
              <a:rPr lang="vi-VN" dirty="0">
                <a:latin typeface="Calibri" panose="020F0502020204030204" pitchFamily="34" charset="0"/>
              </a:rPr>
              <a:t>Đọc trơn các từ mới kết hợp với hiểu nghĩa từ mới</a:t>
            </a:r>
            <a:r>
              <a:rPr lang="en-US" dirty="0"/>
              <a:t>; </a:t>
            </a:r>
            <a:r>
              <a:rPr lang="vi-VN" dirty="0">
                <a:latin typeface="Calibri" panose="020F0502020204030204" pitchFamily="34" charset="0"/>
              </a:rPr>
              <a:t>Đọc trơn câu (câu dài</a:t>
            </a:r>
            <a:r>
              <a:rPr lang="en-US" dirty="0"/>
              <a:t>; </a:t>
            </a:r>
            <a:r>
              <a:rPr lang="vi-VN" dirty="0">
                <a:latin typeface="Calibri" panose="020F0502020204030204" pitchFamily="34" charset="0"/>
              </a:rPr>
              <a:t>lời của các nhân vật đối thoại</a:t>
            </a:r>
            <a:r>
              <a:rPr lang="en-US" dirty="0"/>
              <a:t>,…</a:t>
            </a:r>
            <a:r>
              <a:rPr lang="vi-VN" dirty="0">
                <a:latin typeface="Calibri" panose="020F0502020204030204" pitchFamily="34" charset="0"/>
              </a:rPr>
              <a:t>)</a:t>
            </a:r>
            <a:r>
              <a:rPr lang="en-US" dirty="0"/>
              <a:t>; </a:t>
            </a:r>
            <a:r>
              <a:rPr lang="vi-VN" dirty="0">
                <a:latin typeface="Calibri" panose="020F0502020204030204" pitchFamily="34" charset="0"/>
              </a:rPr>
              <a:t>Đọc trơn đoạ</a:t>
            </a:r>
            <a:r>
              <a:rPr lang="en-US" dirty="0"/>
              <a:t>n.</a:t>
            </a:r>
            <a:endParaRPr lang="en-US" dirty="0"/>
          </a:p>
          <a:p>
            <a:pPr algn="just">
              <a:buFontTx/>
              <a:buChar char="-"/>
            </a:pPr>
            <a:r>
              <a:rPr lang="en-US" dirty="0"/>
              <a:t>Đ</a:t>
            </a:r>
            <a:r>
              <a:rPr lang="vi-VN" dirty="0">
                <a:latin typeface="Calibri" panose="020F0502020204030204" pitchFamily="34" charset="0"/>
              </a:rPr>
              <a:t>ọc hiểu</a:t>
            </a:r>
            <a:r>
              <a:rPr lang="en-US" dirty="0"/>
              <a:t>: </a:t>
            </a:r>
            <a:r>
              <a:rPr lang="vi-VN" dirty="0">
                <a:latin typeface="Calibri" panose="020F0502020204030204" pitchFamily="34" charset="0"/>
              </a:rPr>
              <a:t>Đọc từng yêu cầu hoặc câu hỏi</a:t>
            </a:r>
            <a:r>
              <a:rPr lang="en-US" dirty="0"/>
              <a:t>; S</a:t>
            </a:r>
            <a:r>
              <a:rPr lang="vi-VN" dirty="0">
                <a:latin typeface="Calibri" panose="020F0502020204030204" pitchFamily="34" charset="0"/>
              </a:rPr>
              <a:t>uy nghĩ để trả lời hoặc trao đổi để trả lời câu hỏi</a:t>
            </a:r>
            <a:r>
              <a:rPr lang="en-US" dirty="0"/>
              <a:t>.</a:t>
            </a:r>
            <a:endParaRPr lang="vi-VN" dirty="0">
              <a:latin typeface="Calibri" panose="020F0502020204030204" pitchFamily="34" charset="0"/>
            </a:endParaRPr>
          </a:p>
          <a:p>
            <a:pPr algn="just">
              <a:buFontTx/>
              <a:buChar char="-"/>
            </a:pP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22947"/>
            <a:ext cx="10515600" cy="5054016"/>
          </a:xfrm>
        </p:spPr>
        <p:txBody>
          <a:bodyPr>
            <a:normAutofit/>
          </a:bodyPr>
          <a:lstStyle/>
          <a:p>
            <a:pPr marL="0" indent="0" algn="just">
              <a:buNone/>
            </a:pPr>
            <a:r>
              <a:rPr lang="en-US" b="1" dirty="0"/>
              <a:t>3</a:t>
            </a:r>
            <a:r>
              <a:rPr lang="vi-VN" b="1" dirty="0">
                <a:latin typeface="Calibri" panose="020F0502020204030204" pitchFamily="34" charset="0"/>
              </a:rPr>
              <a:t>.1. Hoạt động ĐỌC</a:t>
            </a:r>
            <a:endParaRPr lang="vi-VN" b="1" dirty="0">
              <a:latin typeface="Calibri" panose="020F0502020204030204" pitchFamily="34" charset="0"/>
            </a:endParaRPr>
          </a:p>
          <a:p>
            <a:pPr marL="0" indent="0" algn="just">
              <a:buNone/>
            </a:pPr>
            <a:r>
              <a:rPr lang="vi-VN" dirty="0">
                <a:latin typeface="Calibri" panose="020F0502020204030204" pitchFamily="34" charset="0"/>
              </a:rPr>
              <a:t>c. Luyện tập gắn với văn bản đọc</a:t>
            </a:r>
            <a:endParaRPr lang="vi-VN" dirty="0">
              <a:latin typeface="Calibri" panose="020F0502020204030204" pitchFamily="34" charset="0"/>
            </a:endParaRPr>
          </a:p>
          <a:p>
            <a:pPr algn="just">
              <a:buFontTx/>
              <a:buChar char="-"/>
            </a:pPr>
            <a:r>
              <a:rPr lang="vi-VN" dirty="0">
                <a:latin typeface="Calibri" panose="020F0502020204030204" pitchFamily="34" charset="0"/>
              </a:rPr>
              <a:t>Học viên làm việc theo nhóm để thực hiện các yêu cầu.</a:t>
            </a:r>
            <a:endParaRPr lang="vi-VN" dirty="0">
              <a:latin typeface="Calibri" panose="020F0502020204030204" pitchFamily="34" charset="0"/>
            </a:endParaRPr>
          </a:p>
          <a:p>
            <a:pPr algn="just">
              <a:buFontTx/>
              <a:buChar char="-"/>
            </a:pPr>
            <a:r>
              <a:rPr lang="vi-VN" dirty="0">
                <a:latin typeface="Calibri" panose="020F0502020204030204" pitchFamily="34" charset="0"/>
              </a:rPr>
              <a:t>GV thống nhất đáp án.</a:t>
            </a:r>
            <a:endParaRPr lang="vi-VN" dirty="0">
              <a:latin typeface="Calibri" panose="020F0502020204030204" pitchFamily="34" charset="0"/>
            </a:endParaRPr>
          </a:p>
          <a:p>
            <a:pPr marL="0" indent="0" algn="just">
              <a:buNone/>
            </a:pPr>
            <a:r>
              <a:rPr lang="vi-VN" dirty="0">
                <a:latin typeface="Calibri" panose="020F0502020204030204" pitchFamily="34" charset="0"/>
              </a:rPr>
              <a:t>d. Củng cố </a:t>
            </a:r>
            <a:endParaRPr lang="vi-VN" dirty="0">
              <a:latin typeface="Calibri" panose="020F0502020204030204" pitchFamily="34" charset="0"/>
            </a:endParaRPr>
          </a:p>
          <a:p>
            <a:pPr marL="0" indent="0" algn="just">
              <a:buNone/>
            </a:pPr>
            <a:r>
              <a:rPr lang="vi-VN" dirty="0">
                <a:latin typeface="Calibri" panose="020F0502020204030204" pitchFamily="34" charset="0"/>
              </a:rPr>
              <a:t>- Đọc lại toàn bài</a:t>
            </a:r>
            <a:endParaRPr lang="vi-VN" dirty="0">
              <a:latin typeface="Calibri" panose="020F0502020204030204" pitchFamily="34" charset="0"/>
            </a:endParaRPr>
          </a:p>
          <a:p>
            <a:pPr marL="0" indent="0" algn="just">
              <a:buNone/>
            </a:pPr>
            <a:r>
              <a:rPr lang="vi-VN" dirty="0">
                <a:latin typeface="Calibri" panose="020F0502020204030204" pitchFamily="34" charset="0"/>
              </a:rPr>
              <a:t>- Trả lời câu hỏi về liên hệ nội dung của bài đọc với thực tế.</a:t>
            </a:r>
            <a:endParaRPr lang="vi-VN" dirty="0">
              <a:latin typeface="Calibri" panose="020F0502020204030204" pitchFamily="34" charset="0"/>
            </a:endParaRPr>
          </a:p>
          <a:p>
            <a:pPr algn="just">
              <a:buFontTx/>
              <a:buChar char="-"/>
            </a:pP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0772" y="519338"/>
            <a:ext cx="10515600" cy="5083175"/>
          </a:xfrm>
        </p:spPr>
        <p:txBody>
          <a:bodyPr/>
          <a:lstStyle/>
          <a:p>
            <a:pPr marL="0" indent="0" algn="just">
              <a:buNone/>
            </a:pPr>
            <a:r>
              <a:rPr lang="en-US" b="1" dirty="0"/>
              <a:t>2. </a:t>
            </a:r>
            <a:r>
              <a:rPr lang="en-US" b="1" dirty="0" err="1"/>
              <a:t>Mục</a:t>
            </a:r>
            <a:r>
              <a:rPr lang="en-US" b="1" dirty="0"/>
              <a:t> </a:t>
            </a:r>
            <a:r>
              <a:rPr lang="en-US" b="1" dirty="0" err="1"/>
              <a:t>tiêu</a:t>
            </a:r>
            <a:r>
              <a:rPr lang="en-US" b="1" dirty="0"/>
              <a:t> </a:t>
            </a:r>
            <a:r>
              <a:rPr lang="en-US" b="1" dirty="0" err="1"/>
              <a:t>cụ</a:t>
            </a:r>
            <a:r>
              <a:rPr lang="en-US" b="1" dirty="0"/>
              <a:t> </a:t>
            </a:r>
            <a:r>
              <a:rPr lang="en-US" b="1" dirty="0" err="1"/>
              <a:t>thể</a:t>
            </a:r>
            <a:endParaRPr lang="en-US" dirty="0"/>
          </a:p>
          <a:p>
            <a:pPr marL="0" indent="0" algn="just">
              <a:buNone/>
            </a:pPr>
            <a:r>
              <a:rPr lang="en-US" dirty="0"/>
              <a:t>2.1. </a:t>
            </a:r>
            <a:r>
              <a:rPr lang="en-US" dirty="0" err="1"/>
              <a:t>Giúp</a:t>
            </a:r>
            <a:r>
              <a:rPr lang="en-US" dirty="0"/>
              <a:t> </a:t>
            </a:r>
            <a:r>
              <a:rPr lang="en-US" dirty="0" err="1"/>
              <a:t>học</a:t>
            </a:r>
            <a:r>
              <a:rPr lang="en-US" dirty="0"/>
              <a:t> </a:t>
            </a:r>
            <a:r>
              <a:rPr lang="en-US" dirty="0" err="1"/>
              <a:t>viên</a:t>
            </a:r>
            <a:r>
              <a:rPr lang="en-US" dirty="0"/>
              <a:t> </a:t>
            </a:r>
            <a:r>
              <a:rPr lang="en-US" dirty="0" err="1"/>
              <a:t>hình</a:t>
            </a:r>
            <a:r>
              <a:rPr lang="en-US" dirty="0"/>
              <a:t> </a:t>
            </a:r>
            <a:r>
              <a:rPr lang="en-US" dirty="0" err="1"/>
              <a:t>thành</a:t>
            </a:r>
            <a:r>
              <a:rPr lang="en-US" dirty="0"/>
              <a:t> </a:t>
            </a:r>
            <a:r>
              <a:rPr lang="en-US" dirty="0" err="1"/>
              <a:t>và</a:t>
            </a:r>
            <a:r>
              <a:rPr lang="en-US" dirty="0"/>
              <a:t> </a:t>
            </a:r>
            <a:r>
              <a:rPr lang="en-US" dirty="0" err="1"/>
              <a:t>phát</a:t>
            </a:r>
            <a:r>
              <a:rPr lang="en-US" dirty="0"/>
              <a:t> </a:t>
            </a:r>
            <a:r>
              <a:rPr lang="en-US" dirty="0" err="1"/>
              <a:t>triển</a:t>
            </a:r>
            <a:r>
              <a:rPr lang="en-US" dirty="0"/>
              <a:t> </a:t>
            </a:r>
            <a:r>
              <a:rPr lang="en-US" dirty="0" err="1"/>
              <a:t>những</a:t>
            </a:r>
            <a:r>
              <a:rPr lang="en-US" dirty="0"/>
              <a:t> </a:t>
            </a:r>
            <a:r>
              <a:rPr lang="en-US" b="1" dirty="0" err="1"/>
              <a:t>phẩm</a:t>
            </a:r>
            <a:r>
              <a:rPr lang="en-US" b="1" dirty="0"/>
              <a:t> </a:t>
            </a:r>
            <a:r>
              <a:rPr lang="en-US" b="1" dirty="0" err="1"/>
              <a:t>chất</a:t>
            </a:r>
            <a:r>
              <a:rPr lang="en-US" b="1" dirty="0"/>
              <a:t> </a:t>
            </a:r>
            <a:r>
              <a:rPr lang="en-US" b="1" dirty="0" err="1"/>
              <a:t>chủ</a:t>
            </a:r>
            <a:r>
              <a:rPr lang="en-US" b="1" dirty="0"/>
              <a:t> </a:t>
            </a:r>
            <a:r>
              <a:rPr lang="en-US" b="1" dirty="0" err="1"/>
              <a:t>yếu</a:t>
            </a:r>
            <a:r>
              <a:rPr lang="en-US" b="1" dirty="0"/>
              <a:t> </a:t>
            </a:r>
            <a:r>
              <a:rPr lang="en-US" dirty="0" err="1"/>
              <a:t>với</a:t>
            </a:r>
            <a:r>
              <a:rPr lang="en-US" dirty="0"/>
              <a:t> </a:t>
            </a:r>
            <a:r>
              <a:rPr lang="en-US" dirty="0" err="1"/>
              <a:t>các</a:t>
            </a:r>
            <a:r>
              <a:rPr lang="en-US" dirty="0"/>
              <a:t> </a:t>
            </a:r>
            <a:r>
              <a:rPr lang="en-US" dirty="0" err="1"/>
              <a:t>biểu</a:t>
            </a:r>
            <a:r>
              <a:rPr lang="en-US" dirty="0"/>
              <a:t> </a:t>
            </a:r>
            <a:r>
              <a:rPr lang="en-US" dirty="0" err="1"/>
              <a:t>hiện</a:t>
            </a:r>
            <a:r>
              <a:rPr lang="en-US" dirty="0"/>
              <a:t> </a:t>
            </a:r>
            <a:r>
              <a:rPr lang="en-US" dirty="0" err="1"/>
              <a:t>cụ</a:t>
            </a:r>
            <a:r>
              <a:rPr lang="en-US" dirty="0"/>
              <a:t> </a:t>
            </a:r>
            <a:r>
              <a:rPr lang="en-US" dirty="0" err="1"/>
              <a:t>thể</a:t>
            </a:r>
            <a:r>
              <a:rPr lang="en-US" dirty="0"/>
              <a:t>:</a:t>
            </a:r>
            <a:endParaRPr lang="en-US" dirty="0"/>
          </a:p>
          <a:p>
            <a:pPr marL="0" indent="0" algn="just">
              <a:buNone/>
            </a:pPr>
            <a:endParaRPr lang="en-US" dirty="0"/>
          </a:p>
        </p:txBody>
      </p:sp>
      <p:graphicFrame>
        <p:nvGraphicFramePr>
          <p:cNvPr id="4" name="Diagram 3"/>
          <p:cNvGraphicFramePr/>
          <p:nvPr/>
        </p:nvGraphicFramePr>
        <p:xfrm>
          <a:off x="2198915" y="1843314"/>
          <a:ext cx="7939314" cy="5136846"/>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13347"/>
            <a:ext cx="10515600" cy="5663616"/>
          </a:xfrm>
        </p:spPr>
        <p:txBody>
          <a:bodyPr>
            <a:normAutofit lnSpcReduction="10000"/>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defRPr/>
            </a:pPr>
            <a:r>
              <a:rPr lang="vi-VN" b="1" dirty="0">
                <a:latin typeface="Calibri" panose="020F0502020204030204" pitchFamily="34" charset="0"/>
              </a:rPr>
              <a:t>3.2. Hoạt động VIẾT</a:t>
            </a:r>
            <a:r>
              <a:rPr lang="en-US" b="1">
                <a:latin typeface="Calibri" panose="020F0502020204030204" pitchFamily="34" charset="0"/>
              </a:rPr>
              <a:t> </a:t>
            </a:r>
            <a:r>
              <a:rPr kumimoji="0" lang="en-US" sz="2800" b="1" i="0" u="none" strike="noStrike" kern="1200" cap="none" spc="0" normalizeH="0" baseline="0" noProof="0">
                <a:ln>
                  <a:noFill/>
                </a:ln>
                <a:solidFill>
                  <a:prstClr val="black"/>
                </a:solidFill>
                <a:effectLst/>
                <a:uLnTx/>
                <a:uFillTx/>
                <a:latin typeface="Calibri" panose="020F0502020204030204" pitchFamily="34" charset="0"/>
                <a:ea typeface="+mn-ea"/>
                <a:cs typeface="+mn-cs"/>
              </a:rPr>
              <a:t>(QT)</a:t>
            </a:r>
            <a:endParaRPr lang="vi-VN" b="1" dirty="0">
              <a:latin typeface="Calibri" panose="020F0502020204030204" pitchFamily="34" charset="0"/>
            </a:endParaRPr>
          </a:p>
          <a:p>
            <a:pPr marL="0" indent="0">
              <a:buNone/>
            </a:pPr>
            <a:r>
              <a:rPr lang="vi-VN" dirty="0">
                <a:latin typeface="Calibri" panose="020F0502020204030204" pitchFamily="34" charset="0"/>
              </a:rPr>
              <a:t>a. Viết chính tả</a:t>
            </a:r>
            <a:r>
              <a:rPr lang="en-US" dirty="0"/>
              <a:t>: </a:t>
            </a:r>
            <a:r>
              <a:rPr lang="vi-VN" dirty="0">
                <a:latin typeface="Calibri" panose="020F0502020204030204" pitchFamily="34" charset="0"/>
              </a:rPr>
              <a:t>Nghe – viết đoạn văn </a:t>
            </a:r>
            <a:r>
              <a:rPr lang="en-US" dirty="0"/>
              <a:t>/ </a:t>
            </a:r>
            <a:r>
              <a:rPr lang="vi-VN" dirty="0">
                <a:latin typeface="Calibri" panose="020F0502020204030204" pitchFamily="34" charset="0"/>
              </a:rPr>
              <a:t>thơ; Làm bài tập chính tả.</a:t>
            </a:r>
            <a:endParaRPr lang="vi-VN" dirty="0">
              <a:latin typeface="Calibri" panose="020F0502020204030204" pitchFamily="34" charset="0"/>
            </a:endParaRPr>
          </a:p>
          <a:p>
            <a:pPr marL="0" indent="0">
              <a:buNone/>
            </a:pPr>
            <a:r>
              <a:rPr lang="vi-VN" dirty="0">
                <a:latin typeface="Calibri" panose="020F0502020204030204" pitchFamily="34" charset="0"/>
              </a:rPr>
              <a:t>- Nghe – viết </a:t>
            </a:r>
            <a:endParaRPr lang="vi-VN" dirty="0">
              <a:latin typeface="Calibri" panose="020F0502020204030204" pitchFamily="34" charset="0"/>
            </a:endParaRPr>
          </a:p>
          <a:p>
            <a:pPr marL="0" indent="0">
              <a:buNone/>
            </a:pPr>
            <a:r>
              <a:rPr lang="vi-VN" dirty="0">
                <a:latin typeface="Calibri" panose="020F0502020204030204" pitchFamily="34" charset="0"/>
              </a:rPr>
              <a:t>+ Đọc hoặc nghe đọc đoạn văn, đoạn thơ cần viết.</a:t>
            </a:r>
            <a:endParaRPr lang="vi-VN" dirty="0">
              <a:latin typeface="Calibri" panose="020F0502020204030204" pitchFamily="34" charset="0"/>
            </a:endParaRPr>
          </a:p>
          <a:p>
            <a:pPr marL="0" indent="0">
              <a:buNone/>
            </a:pPr>
            <a:r>
              <a:rPr lang="vi-VN" dirty="0">
                <a:latin typeface="Calibri" panose="020F0502020204030204" pitchFamily="34" charset="0"/>
              </a:rPr>
              <a:t>+ Viết ra nháp một số từ dễ mắc lỗi (theo hướng dẫn của GV).</a:t>
            </a:r>
            <a:endParaRPr lang="vi-VN" dirty="0">
              <a:latin typeface="Calibri" panose="020F0502020204030204" pitchFamily="34" charset="0"/>
            </a:endParaRPr>
          </a:p>
          <a:p>
            <a:pPr marL="0" indent="0">
              <a:buNone/>
            </a:pPr>
            <a:r>
              <a:rPr lang="vi-VN" dirty="0">
                <a:latin typeface="Calibri" panose="020F0502020204030204" pitchFamily="34" charset="0"/>
              </a:rPr>
              <a:t>+ Viết bài (HV nghe GV đọc từng câu và viết; đọc lại bài viết để soát lỗi;  chữa lỗi trong bài viết ; …).</a:t>
            </a:r>
            <a:endParaRPr lang="vi-VN" dirty="0">
              <a:latin typeface="Calibri" panose="020F0502020204030204" pitchFamily="34" charset="0"/>
            </a:endParaRPr>
          </a:p>
          <a:p>
            <a:pPr marL="0" indent="0">
              <a:buNone/>
            </a:pPr>
            <a:r>
              <a:rPr lang="vi-VN" dirty="0">
                <a:latin typeface="Calibri" panose="020F0502020204030204" pitchFamily="34" charset="0"/>
              </a:rPr>
              <a:t>- Làm bài tập chính tả</a:t>
            </a:r>
            <a:endParaRPr lang="vi-VN" dirty="0">
              <a:latin typeface="Calibri" panose="020F0502020204030204" pitchFamily="34" charset="0"/>
            </a:endParaRPr>
          </a:p>
          <a:p>
            <a:pPr marL="0" indent="0">
              <a:buNone/>
            </a:pPr>
            <a:r>
              <a:rPr lang="vi-VN" dirty="0">
                <a:latin typeface="Calibri" panose="020F0502020204030204" pitchFamily="34" charset="0"/>
              </a:rPr>
              <a:t>+ Đọc yêu cầu của bài tập.</a:t>
            </a:r>
            <a:endParaRPr lang="vi-VN" dirty="0">
              <a:latin typeface="Calibri" panose="020F0502020204030204" pitchFamily="34" charset="0"/>
            </a:endParaRPr>
          </a:p>
          <a:p>
            <a:pPr marL="0" indent="0">
              <a:buNone/>
            </a:pPr>
            <a:r>
              <a:rPr lang="vi-VN" dirty="0">
                <a:latin typeface="Calibri" panose="020F0502020204030204" pitchFamily="34" charset="0"/>
              </a:rPr>
              <a:t>+ Nghe GV hướng dẫn cách làm.</a:t>
            </a:r>
            <a:endParaRPr lang="vi-VN" dirty="0">
              <a:latin typeface="Calibri" panose="020F0502020204030204" pitchFamily="34" charset="0"/>
            </a:endParaRPr>
          </a:p>
          <a:p>
            <a:pPr marL="0" indent="0">
              <a:buNone/>
            </a:pPr>
            <a:r>
              <a:rPr lang="vi-VN" dirty="0">
                <a:latin typeface="Calibri" panose="020F0502020204030204" pitchFamily="34" charset="0"/>
              </a:rPr>
              <a:t>+ Làm bài tập cá nhân hoặc theo cặp.</a:t>
            </a:r>
            <a:endParaRPr lang="vi-VN" dirty="0">
              <a:latin typeface="Calibri" panose="020F0502020204030204" pitchFamily="34" charset="0"/>
            </a:endParaRPr>
          </a:p>
          <a:p>
            <a:pPr marL="0" indent="0">
              <a:buNone/>
            </a:pPr>
            <a:r>
              <a:rPr lang="vi-VN" dirty="0">
                <a:latin typeface="Calibri" panose="020F0502020204030204" pitchFamily="34" charset="0"/>
              </a:rPr>
              <a:t>+ Chữa bài (theo hướng dẫn của GV).</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13347"/>
            <a:ext cx="10515600" cy="5663616"/>
          </a:xfrm>
        </p:spPr>
        <p:txBody>
          <a:bodyPr>
            <a:normAutofit fontScale="92500" lnSpcReduction="10000"/>
          </a:bodyPr>
          <a:lstStyle/>
          <a:p>
            <a:pPr marL="0" indent="0">
              <a:buNone/>
            </a:pPr>
            <a:r>
              <a:rPr lang="vi-VN" b="1" dirty="0">
                <a:latin typeface="Calibri" panose="020F0502020204030204" pitchFamily="34" charset="0"/>
              </a:rPr>
              <a:t>3.2. Hoạt động VIẾT</a:t>
            </a:r>
            <a:endParaRPr lang="vi-VN" b="1" dirty="0">
              <a:latin typeface="Calibri" panose="020F0502020204030204" pitchFamily="34" charset="0"/>
            </a:endParaRPr>
          </a:p>
          <a:p>
            <a:pPr marL="0" indent="0">
              <a:buNone/>
            </a:pPr>
            <a:r>
              <a:rPr lang="vi-VN" dirty="0">
                <a:latin typeface="Calibri" panose="020F0502020204030204" pitchFamily="34" charset="0"/>
              </a:rPr>
              <a:t>b.  Viết chữ hoa</a:t>
            </a:r>
            <a:endParaRPr lang="vi-VN" dirty="0">
              <a:latin typeface="Calibri" panose="020F0502020204030204" pitchFamily="34" charset="0"/>
            </a:endParaRPr>
          </a:p>
          <a:p>
            <a:pPr marL="0" indent="0">
              <a:buNone/>
            </a:pPr>
            <a:r>
              <a:rPr lang="vi-VN" dirty="0">
                <a:latin typeface="Calibri" panose="020F0502020204030204" pitchFamily="34" charset="0"/>
              </a:rPr>
              <a:t>- HV nhận </a:t>
            </a:r>
            <a:r>
              <a:rPr lang="en-US" dirty="0"/>
              <a:t>b</a:t>
            </a:r>
            <a:r>
              <a:rPr lang="vi-VN" dirty="0">
                <a:latin typeface="Calibri" panose="020F0502020204030204" pitchFamily="34" charset="0"/>
              </a:rPr>
              <a:t>iết yêu cầu, nhiệm vụ.</a:t>
            </a:r>
            <a:endParaRPr lang="vi-VN" dirty="0">
              <a:latin typeface="Calibri" panose="020F0502020204030204" pitchFamily="34" charset="0"/>
            </a:endParaRPr>
          </a:p>
          <a:p>
            <a:pPr marL="0" indent="0">
              <a:buNone/>
            </a:pPr>
            <a:r>
              <a:rPr lang="vi-VN" dirty="0">
                <a:latin typeface="Calibri" panose="020F0502020204030204" pitchFamily="34" charset="0"/>
              </a:rPr>
              <a:t>- Quan sát mẫu chữ viết hoa và nghe hướng dẫn viết.</a:t>
            </a:r>
            <a:endParaRPr lang="vi-VN" dirty="0">
              <a:latin typeface="Calibri" panose="020F0502020204030204" pitchFamily="34" charset="0"/>
            </a:endParaRPr>
          </a:p>
          <a:p>
            <a:pPr marL="0" indent="0">
              <a:buNone/>
            </a:pPr>
            <a:r>
              <a:rPr lang="vi-VN" dirty="0">
                <a:latin typeface="Calibri" panose="020F0502020204030204" pitchFamily="34" charset="0"/>
              </a:rPr>
              <a:t>- Thực hành viết.</a:t>
            </a:r>
            <a:endParaRPr lang="vi-VN" dirty="0">
              <a:latin typeface="Calibri" panose="020F0502020204030204" pitchFamily="34" charset="0"/>
            </a:endParaRPr>
          </a:p>
          <a:p>
            <a:pPr marL="0" indent="0">
              <a:buNone/>
            </a:pPr>
            <a:r>
              <a:rPr lang="vi-VN" dirty="0">
                <a:latin typeface="Calibri" panose="020F0502020204030204" pitchFamily="34" charset="0"/>
              </a:rPr>
              <a:t>- Chữa lỗi và nghe nhận xét, góp ý.</a:t>
            </a:r>
            <a:endParaRPr lang="vi-VN" dirty="0">
              <a:latin typeface="Calibri" panose="020F0502020204030204" pitchFamily="34" charset="0"/>
            </a:endParaRPr>
          </a:p>
          <a:p>
            <a:pPr marL="0" indent="0">
              <a:buNone/>
            </a:pPr>
            <a:r>
              <a:rPr lang="vi-VN" dirty="0">
                <a:latin typeface="Calibri" panose="020F0502020204030204" pitchFamily="34" charset="0"/>
              </a:rPr>
              <a:t>c. Viết đoạn văn</a:t>
            </a:r>
            <a:endParaRPr lang="vi-VN" dirty="0">
              <a:latin typeface="Calibri" panose="020F0502020204030204" pitchFamily="34" charset="0"/>
            </a:endParaRPr>
          </a:p>
          <a:p>
            <a:pPr marL="0" indent="0">
              <a:buNone/>
            </a:pPr>
            <a:r>
              <a:rPr lang="vi-VN" dirty="0">
                <a:latin typeface="Calibri" panose="020F0502020204030204" pitchFamily="34" charset="0"/>
              </a:rPr>
              <a:t>- HV đọc yêu cầu của bài tập, nắm được mục đích của bài tập.</a:t>
            </a:r>
            <a:endParaRPr lang="vi-VN" dirty="0">
              <a:latin typeface="Calibri" panose="020F0502020204030204" pitchFamily="34" charset="0"/>
            </a:endParaRPr>
          </a:p>
          <a:p>
            <a:pPr marL="0" indent="0">
              <a:buNone/>
            </a:pPr>
            <a:r>
              <a:rPr lang="vi-VN" dirty="0">
                <a:latin typeface="Calibri" panose="020F0502020204030204" pitchFamily="34" charset="0"/>
              </a:rPr>
              <a:t>- GV có thể giải thích thêm hoặc gợi ý, hướng dẫn cách làm.</a:t>
            </a:r>
            <a:endParaRPr lang="vi-VN" dirty="0">
              <a:latin typeface="Calibri" panose="020F0502020204030204" pitchFamily="34" charset="0"/>
            </a:endParaRPr>
          </a:p>
          <a:p>
            <a:pPr marL="0" indent="0">
              <a:buNone/>
            </a:pPr>
            <a:r>
              <a:rPr lang="vi-VN" dirty="0">
                <a:latin typeface="Calibri" panose="020F0502020204030204" pitchFamily="34" charset="0"/>
              </a:rPr>
              <a:t>- HV thực hiện bài tập : suy nghĩ cá nhân hoặc trao đổi nhóm trước khi viết, viết bài.</a:t>
            </a:r>
            <a:endParaRPr lang="vi-VN" dirty="0">
              <a:latin typeface="Calibri" panose="020F0502020204030204" pitchFamily="34" charset="0"/>
            </a:endParaRPr>
          </a:p>
          <a:p>
            <a:pPr marL="0" indent="0">
              <a:buNone/>
            </a:pPr>
            <a:r>
              <a:rPr lang="vi-VN" dirty="0">
                <a:latin typeface="Calibri" panose="020F0502020204030204" pitchFamily="34" charset="0"/>
              </a:rPr>
              <a:t>- Tham gia chữa bài tập : trình bày bài làm của cá nhân, hoặc góp ý cho bài làm của bạn.</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98358"/>
            <a:ext cx="10515600" cy="5278605"/>
          </a:xfrm>
        </p:spPr>
        <p:txBody>
          <a:bodyPr/>
          <a:lstStyle/>
          <a:p>
            <a:pPr marL="0" indent="0">
              <a:buNone/>
            </a:pPr>
            <a:r>
              <a:rPr lang="vi-VN" b="1" dirty="0">
                <a:latin typeface="Calibri" panose="020F0502020204030204" pitchFamily="34" charset="0"/>
              </a:rPr>
              <a:t>3.3. Hoạt động NÓI VÀ NGHE </a:t>
            </a:r>
            <a:endParaRPr lang="vi-VN" b="1" dirty="0">
              <a:latin typeface="Calibri" panose="020F0502020204030204" pitchFamily="34" charset="0"/>
            </a:endParaRPr>
          </a:p>
          <a:p>
            <a:pPr marL="0" indent="0">
              <a:buNone/>
            </a:pPr>
            <a:r>
              <a:rPr lang="vi-VN" dirty="0">
                <a:latin typeface="Calibri" panose="020F0502020204030204" pitchFamily="34" charset="0"/>
              </a:rPr>
              <a:t>- HV đọc yêu cầu (nói theo chủ đề hoặc kể chuyện).</a:t>
            </a:r>
            <a:endParaRPr lang="vi-VN" dirty="0">
              <a:latin typeface="Calibri" panose="020F0502020204030204" pitchFamily="34" charset="0"/>
            </a:endParaRPr>
          </a:p>
          <a:p>
            <a:pPr marL="0" indent="0">
              <a:buNone/>
            </a:pPr>
            <a:r>
              <a:rPr lang="vi-VN" dirty="0">
                <a:latin typeface="Calibri" panose="020F0502020204030204" pitchFamily="34" charset="0"/>
              </a:rPr>
              <a:t>- GV hướng dẫn cách thức, quy trình thực hiện.</a:t>
            </a:r>
            <a:endParaRPr lang="vi-VN" dirty="0">
              <a:latin typeface="Calibri" panose="020F0502020204030204" pitchFamily="34" charset="0"/>
            </a:endParaRPr>
          </a:p>
          <a:p>
            <a:pPr marL="0" indent="0">
              <a:buNone/>
            </a:pPr>
            <a:r>
              <a:rPr lang="vi-VN" dirty="0">
                <a:latin typeface="Calibri" panose="020F0502020204030204" pitchFamily="34" charset="0"/>
              </a:rPr>
              <a:t>- HV chuẩn bị nội dung để kể chuyện hoặc trình bày ý kiến.</a:t>
            </a:r>
            <a:endParaRPr lang="vi-VN" dirty="0">
              <a:latin typeface="Calibri" panose="020F0502020204030204" pitchFamily="34" charset="0"/>
            </a:endParaRPr>
          </a:p>
          <a:p>
            <a:pPr marL="0" indent="0">
              <a:buNone/>
            </a:pPr>
            <a:r>
              <a:rPr lang="vi-VN" dirty="0">
                <a:latin typeface="Calibri" panose="020F0502020204030204" pitchFamily="34" charset="0"/>
              </a:rPr>
              <a:t>- Kể chuyện hoặc trình bày ý kiến trong nhóm hoặc trước lớp.</a:t>
            </a:r>
            <a:endParaRPr lang="vi-VN" dirty="0">
              <a:latin typeface="Calibri" panose="020F0502020204030204" pitchFamily="34" charset="0"/>
            </a:endParaRPr>
          </a:p>
          <a:p>
            <a:pPr marL="0" indent="0">
              <a:buNone/>
            </a:pPr>
            <a:r>
              <a:rPr lang="vi-VN" dirty="0">
                <a:latin typeface="Calibri" panose="020F0502020204030204" pitchFamily="34" charset="0"/>
              </a:rPr>
              <a:t>- Nghe góp ý về nội dung, giọng nói, điệu bộ, cử chỉ khi nói,…</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02105"/>
            <a:ext cx="10515600" cy="5374858"/>
          </a:xfrm>
        </p:spPr>
        <p:txBody>
          <a:bodyPr/>
          <a:lstStyle/>
          <a:p>
            <a:pPr marL="0" indent="0">
              <a:buNone/>
            </a:pPr>
            <a:r>
              <a:rPr lang="en-US" b="1" dirty="0"/>
              <a:t>3.4. </a:t>
            </a:r>
            <a:r>
              <a:rPr lang="en-US" b="1" dirty="0" err="1"/>
              <a:t>Hoạt</a:t>
            </a:r>
            <a:r>
              <a:rPr lang="en-US" b="1" dirty="0"/>
              <a:t> </a:t>
            </a:r>
            <a:r>
              <a:rPr lang="en-US" b="1" dirty="0" err="1"/>
              <a:t>động</a:t>
            </a:r>
            <a:r>
              <a:rPr lang="en-US" b="1" dirty="0"/>
              <a:t> </a:t>
            </a:r>
            <a:r>
              <a:rPr lang="en-US" b="1" dirty="0" err="1"/>
              <a:t>LUYỆN</a:t>
            </a:r>
            <a:r>
              <a:rPr lang="en-US" b="1" dirty="0"/>
              <a:t> </a:t>
            </a:r>
            <a:r>
              <a:rPr lang="en-US" b="1" dirty="0" err="1"/>
              <a:t>TẬP</a:t>
            </a:r>
            <a:r>
              <a:rPr lang="en-US" b="1" dirty="0"/>
              <a:t> </a:t>
            </a:r>
            <a:r>
              <a:rPr lang="en-US" b="1" dirty="0" err="1"/>
              <a:t>VỀ</a:t>
            </a:r>
            <a:r>
              <a:rPr lang="en-US" b="1" dirty="0"/>
              <a:t> </a:t>
            </a:r>
            <a:r>
              <a:rPr lang="en-US" b="1" dirty="0" err="1"/>
              <a:t>TỪ</a:t>
            </a:r>
            <a:r>
              <a:rPr lang="en-US" b="1" dirty="0"/>
              <a:t> </a:t>
            </a:r>
            <a:r>
              <a:rPr lang="en-US" b="1" dirty="0" err="1"/>
              <a:t>VÀ</a:t>
            </a:r>
            <a:r>
              <a:rPr lang="en-US" b="1" dirty="0"/>
              <a:t> </a:t>
            </a:r>
            <a:r>
              <a:rPr lang="en-US" b="1" dirty="0" err="1"/>
              <a:t>CÂU</a:t>
            </a:r>
            <a:endParaRPr lang="en-US" b="1" dirty="0"/>
          </a:p>
          <a:p>
            <a:pPr marL="0" indent="0">
              <a:buNone/>
            </a:pPr>
            <a:r>
              <a:rPr lang="en-US" dirty="0"/>
              <a:t>	- HV </a:t>
            </a:r>
            <a:r>
              <a:rPr lang="en-US" dirty="0" err="1"/>
              <a:t>đọc</a:t>
            </a:r>
            <a:r>
              <a:rPr lang="en-US" dirty="0"/>
              <a:t> </a:t>
            </a:r>
            <a:r>
              <a:rPr lang="en-US" dirty="0" err="1"/>
              <a:t>yêu</a:t>
            </a:r>
            <a:r>
              <a:rPr lang="en-US" dirty="0"/>
              <a:t> </a:t>
            </a:r>
            <a:r>
              <a:rPr lang="en-US" dirty="0" err="1"/>
              <a:t>cầu</a:t>
            </a:r>
            <a:r>
              <a:rPr lang="en-US" dirty="0"/>
              <a:t> </a:t>
            </a:r>
            <a:r>
              <a:rPr lang="en-US" dirty="0" err="1"/>
              <a:t>của</a:t>
            </a:r>
            <a:r>
              <a:rPr lang="en-US" dirty="0"/>
              <a:t> </a:t>
            </a:r>
            <a:r>
              <a:rPr lang="en-US" dirty="0" err="1"/>
              <a:t>bài</a:t>
            </a:r>
            <a:r>
              <a:rPr lang="en-US" dirty="0"/>
              <a:t> </a:t>
            </a:r>
            <a:r>
              <a:rPr lang="en-US" dirty="0" err="1"/>
              <a:t>tập</a:t>
            </a:r>
            <a:r>
              <a:rPr lang="en-US" dirty="0"/>
              <a:t>.</a:t>
            </a:r>
            <a:endParaRPr lang="en-US" dirty="0"/>
          </a:p>
          <a:p>
            <a:pPr marL="0" indent="0">
              <a:buNone/>
            </a:pPr>
            <a:r>
              <a:rPr lang="en-US" dirty="0"/>
              <a:t>	- Nghe </a:t>
            </a:r>
            <a:r>
              <a:rPr lang="en-US" dirty="0" err="1"/>
              <a:t>GV</a:t>
            </a:r>
            <a:r>
              <a:rPr lang="en-US" dirty="0"/>
              <a:t> </a:t>
            </a:r>
            <a:r>
              <a:rPr lang="en-US" dirty="0" err="1"/>
              <a:t>giải</a:t>
            </a:r>
            <a:r>
              <a:rPr lang="en-US" dirty="0"/>
              <a:t> </a:t>
            </a:r>
            <a:r>
              <a:rPr lang="en-US" dirty="0" err="1"/>
              <a:t>thích</a:t>
            </a:r>
            <a:r>
              <a:rPr lang="en-US" dirty="0"/>
              <a:t> </a:t>
            </a:r>
            <a:r>
              <a:rPr lang="en-US" dirty="0" err="1"/>
              <a:t>nhiệm</a:t>
            </a:r>
            <a:r>
              <a:rPr lang="en-US" dirty="0"/>
              <a:t> </a:t>
            </a:r>
            <a:r>
              <a:rPr lang="en-US" dirty="0" err="1"/>
              <a:t>vụ</a:t>
            </a:r>
            <a:r>
              <a:rPr lang="en-US" dirty="0"/>
              <a:t> </a:t>
            </a:r>
            <a:r>
              <a:rPr lang="en-US" dirty="0" err="1"/>
              <a:t>cần</a:t>
            </a:r>
            <a:r>
              <a:rPr lang="en-US" dirty="0"/>
              <a:t> </a:t>
            </a:r>
            <a:r>
              <a:rPr lang="en-US" dirty="0" err="1"/>
              <a:t>làm</a:t>
            </a:r>
            <a:r>
              <a:rPr lang="en-US" dirty="0"/>
              <a:t> </a:t>
            </a:r>
            <a:r>
              <a:rPr lang="en-US" dirty="0" err="1"/>
              <a:t>để</a:t>
            </a:r>
            <a:r>
              <a:rPr lang="en-US" dirty="0"/>
              <a:t> </a:t>
            </a:r>
            <a:r>
              <a:rPr lang="en-US" dirty="0" err="1"/>
              <a:t>thực</a:t>
            </a:r>
            <a:r>
              <a:rPr lang="en-US" dirty="0"/>
              <a:t> </a:t>
            </a:r>
            <a:r>
              <a:rPr lang="en-US" dirty="0" err="1"/>
              <a:t>hiện</a:t>
            </a:r>
            <a:r>
              <a:rPr lang="en-US" dirty="0"/>
              <a:t> </a:t>
            </a:r>
            <a:r>
              <a:rPr lang="en-US" dirty="0" err="1"/>
              <a:t>yêu</a:t>
            </a:r>
            <a:r>
              <a:rPr lang="en-US" dirty="0"/>
              <a:t> </a:t>
            </a:r>
            <a:r>
              <a:rPr lang="en-US" dirty="0" err="1"/>
              <a:t>cầu</a:t>
            </a:r>
            <a:r>
              <a:rPr lang="en-US" dirty="0"/>
              <a:t> </a:t>
            </a:r>
            <a:r>
              <a:rPr lang="en-US" dirty="0" err="1"/>
              <a:t>của</a:t>
            </a:r>
            <a:r>
              <a:rPr lang="en-US" dirty="0"/>
              <a:t> </a:t>
            </a:r>
            <a:r>
              <a:rPr lang="en-US" dirty="0" err="1"/>
              <a:t>bài</a:t>
            </a:r>
            <a:r>
              <a:rPr lang="en-US" dirty="0"/>
              <a:t> </a:t>
            </a:r>
            <a:r>
              <a:rPr lang="en-US" dirty="0" err="1"/>
              <a:t>tập</a:t>
            </a:r>
            <a:r>
              <a:rPr lang="en-US" dirty="0"/>
              <a:t> (</a:t>
            </a:r>
            <a:r>
              <a:rPr lang="en-US" dirty="0" err="1"/>
              <a:t>bài</a:t>
            </a:r>
            <a:r>
              <a:rPr lang="en-US" dirty="0"/>
              <a:t> </a:t>
            </a:r>
            <a:r>
              <a:rPr lang="en-US" dirty="0" err="1"/>
              <a:t>tập</a:t>
            </a:r>
            <a:r>
              <a:rPr lang="en-US" dirty="0"/>
              <a:t> </a:t>
            </a:r>
            <a:r>
              <a:rPr lang="en-US" dirty="0" err="1"/>
              <a:t>này</a:t>
            </a:r>
            <a:r>
              <a:rPr lang="en-US" dirty="0"/>
              <a:t> </a:t>
            </a:r>
            <a:r>
              <a:rPr lang="en-US" dirty="0" err="1"/>
              <a:t>giúp</a:t>
            </a:r>
            <a:r>
              <a:rPr lang="en-US" dirty="0"/>
              <a:t> HV </a:t>
            </a:r>
            <a:r>
              <a:rPr lang="en-US" dirty="0" err="1"/>
              <a:t>nhận</a:t>
            </a:r>
            <a:r>
              <a:rPr lang="en-US" dirty="0"/>
              <a:t> </a:t>
            </a:r>
            <a:r>
              <a:rPr lang="en-US" dirty="0" err="1"/>
              <a:t>biết</a:t>
            </a:r>
            <a:r>
              <a:rPr lang="en-US" dirty="0"/>
              <a:t> </a:t>
            </a:r>
            <a:r>
              <a:rPr lang="en-US" dirty="0" err="1"/>
              <a:t>đặc</a:t>
            </a:r>
            <a:r>
              <a:rPr lang="en-US" dirty="0"/>
              <a:t> </a:t>
            </a:r>
            <a:r>
              <a:rPr lang="en-US" dirty="0" err="1"/>
              <a:t>điểm</a:t>
            </a:r>
            <a:r>
              <a:rPr lang="en-US" dirty="0"/>
              <a:t> </a:t>
            </a:r>
            <a:r>
              <a:rPr lang="en-US" dirty="0" err="1"/>
              <a:t>gì</a:t>
            </a:r>
            <a:r>
              <a:rPr lang="en-US" dirty="0"/>
              <a:t> </a:t>
            </a:r>
            <a:r>
              <a:rPr lang="en-US" dirty="0" err="1"/>
              <a:t>về</a:t>
            </a:r>
            <a:r>
              <a:rPr lang="en-US" dirty="0"/>
              <a:t> </a:t>
            </a:r>
            <a:r>
              <a:rPr lang="en-US" dirty="0" err="1"/>
              <a:t>từ</a:t>
            </a:r>
            <a:r>
              <a:rPr lang="en-US" dirty="0"/>
              <a:t> </a:t>
            </a:r>
            <a:r>
              <a:rPr lang="en-US" dirty="0" err="1"/>
              <a:t>ngữ</a:t>
            </a:r>
            <a:r>
              <a:rPr lang="en-US" dirty="0"/>
              <a:t>, </a:t>
            </a:r>
            <a:r>
              <a:rPr lang="en-US" dirty="0" err="1"/>
              <a:t>ngữ</a:t>
            </a:r>
            <a:r>
              <a:rPr lang="en-US" dirty="0"/>
              <a:t> </a:t>
            </a:r>
            <a:r>
              <a:rPr lang="en-US" dirty="0" err="1"/>
              <a:t>pháp</a:t>
            </a:r>
            <a:r>
              <a:rPr lang="en-US" dirty="0"/>
              <a:t> </a:t>
            </a:r>
            <a:r>
              <a:rPr lang="en-US" dirty="0" err="1"/>
              <a:t>tiếng</a:t>
            </a:r>
            <a:r>
              <a:rPr lang="en-US" dirty="0"/>
              <a:t> </a:t>
            </a:r>
            <a:r>
              <a:rPr lang="en-US" dirty="0" err="1"/>
              <a:t>Việt</a:t>
            </a:r>
            <a:r>
              <a:rPr lang="en-US" dirty="0"/>
              <a:t>?,…)</a:t>
            </a:r>
            <a:endParaRPr lang="en-US" dirty="0"/>
          </a:p>
          <a:p>
            <a:pPr marL="0" indent="0">
              <a:buNone/>
            </a:pPr>
            <a:r>
              <a:rPr lang="en-US" dirty="0"/>
              <a:t>	- </a:t>
            </a:r>
            <a:r>
              <a:rPr lang="en-US" dirty="0" err="1"/>
              <a:t>Thực</a:t>
            </a:r>
            <a:r>
              <a:rPr lang="en-US" dirty="0"/>
              <a:t> </a:t>
            </a:r>
            <a:r>
              <a:rPr lang="en-US" dirty="0" err="1"/>
              <a:t>hiện</a:t>
            </a:r>
            <a:r>
              <a:rPr lang="en-US" dirty="0"/>
              <a:t> </a:t>
            </a:r>
            <a:r>
              <a:rPr lang="en-US" dirty="0" err="1"/>
              <a:t>bài</a:t>
            </a:r>
            <a:r>
              <a:rPr lang="en-US" dirty="0"/>
              <a:t> </a:t>
            </a:r>
            <a:r>
              <a:rPr lang="en-US" dirty="0" err="1"/>
              <a:t>tập</a:t>
            </a:r>
            <a:r>
              <a:rPr lang="en-US" dirty="0"/>
              <a:t> (</a:t>
            </a:r>
            <a:r>
              <a:rPr lang="en-US" dirty="0" err="1"/>
              <a:t>cá</a:t>
            </a:r>
            <a:r>
              <a:rPr lang="en-US" dirty="0"/>
              <a:t> </a:t>
            </a:r>
            <a:r>
              <a:rPr lang="en-US" dirty="0" err="1"/>
              <a:t>nhân</a:t>
            </a:r>
            <a:r>
              <a:rPr lang="en-US" dirty="0"/>
              <a:t> </a:t>
            </a:r>
            <a:r>
              <a:rPr lang="en-US" dirty="0" err="1"/>
              <a:t>hoặc</a:t>
            </a:r>
            <a:r>
              <a:rPr lang="en-US" dirty="0"/>
              <a:t> </a:t>
            </a:r>
            <a:r>
              <a:rPr lang="en-US" dirty="0" err="1"/>
              <a:t>trao</a:t>
            </a:r>
            <a:r>
              <a:rPr lang="en-US" dirty="0"/>
              <a:t> </a:t>
            </a:r>
            <a:r>
              <a:rPr lang="en-US" dirty="0" err="1"/>
              <a:t>đổi</a:t>
            </a:r>
            <a:r>
              <a:rPr lang="en-US" dirty="0"/>
              <a:t> </a:t>
            </a:r>
            <a:r>
              <a:rPr lang="en-US" dirty="0" err="1"/>
              <a:t>trong</a:t>
            </a:r>
            <a:r>
              <a:rPr lang="en-US" dirty="0"/>
              <a:t> </a:t>
            </a:r>
            <a:r>
              <a:rPr lang="en-US" dirty="0" err="1"/>
              <a:t>nhóm</a:t>
            </a:r>
            <a:r>
              <a:rPr lang="en-US" dirty="0"/>
              <a:t>).</a:t>
            </a:r>
            <a:endParaRPr lang="en-US" dirty="0"/>
          </a:p>
          <a:p>
            <a:pPr marL="0" indent="0">
              <a:buNone/>
            </a:pPr>
            <a:r>
              <a:rPr lang="en-US" dirty="0"/>
              <a:t>	- </a:t>
            </a:r>
            <a:r>
              <a:rPr lang="en-US" dirty="0" err="1"/>
              <a:t>Tham</a:t>
            </a:r>
            <a:r>
              <a:rPr lang="en-US" dirty="0"/>
              <a:t> </a:t>
            </a:r>
            <a:r>
              <a:rPr lang="en-US" dirty="0" err="1"/>
              <a:t>gia</a:t>
            </a:r>
            <a:r>
              <a:rPr lang="en-US" dirty="0"/>
              <a:t> </a:t>
            </a:r>
            <a:r>
              <a:rPr lang="en-US" dirty="0" err="1"/>
              <a:t>chữa</a:t>
            </a:r>
            <a:r>
              <a:rPr lang="en-US" dirty="0"/>
              <a:t> </a:t>
            </a:r>
            <a:r>
              <a:rPr lang="en-US" dirty="0" err="1"/>
              <a:t>bài</a:t>
            </a:r>
            <a:r>
              <a:rPr lang="en-US" dirty="0"/>
              <a:t> </a:t>
            </a:r>
            <a:r>
              <a:rPr lang="en-US" dirty="0" err="1"/>
              <a:t>tập</a:t>
            </a:r>
            <a:r>
              <a:rPr lang="en-US" dirty="0"/>
              <a:t> : </a:t>
            </a:r>
            <a:r>
              <a:rPr lang="en-US" dirty="0" err="1"/>
              <a:t>trình</a:t>
            </a:r>
            <a:r>
              <a:rPr lang="en-US" dirty="0"/>
              <a:t> </a:t>
            </a:r>
            <a:r>
              <a:rPr lang="en-US" dirty="0" err="1"/>
              <a:t>bày</a:t>
            </a:r>
            <a:r>
              <a:rPr lang="en-US" dirty="0"/>
              <a:t> </a:t>
            </a:r>
            <a:r>
              <a:rPr lang="en-US" dirty="0" err="1"/>
              <a:t>bài</a:t>
            </a:r>
            <a:r>
              <a:rPr lang="en-US" dirty="0"/>
              <a:t> </a:t>
            </a:r>
            <a:r>
              <a:rPr lang="en-US" dirty="0" err="1"/>
              <a:t>làm</a:t>
            </a:r>
            <a:r>
              <a:rPr lang="en-US" dirty="0"/>
              <a:t> </a:t>
            </a:r>
            <a:r>
              <a:rPr lang="en-US" dirty="0" err="1"/>
              <a:t>của</a:t>
            </a:r>
            <a:r>
              <a:rPr lang="en-US" dirty="0"/>
              <a:t> </a:t>
            </a:r>
            <a:r>
              <a:rPr lang="en-US" dirty="0" err="1"/>
              <a:t>cá</a:t>
            </a:r>
            <a:r>
              <a:rPr lang="en-US" dirty="0"/>
              <a:t> </a:t>
            </a:r>
            <a:r>
              <a:rPr lang="en-US" dirty="0" err="1"/>
              <a:t>nhân</a:t>
            </a:r>
            <a:r>
              <a:rPr lang="en-US" dirty="0"/>
              <a:t> </a:t>
            </a:r>
            <a:r>
              <a:rPr lang="en-US" dirty="0" err="1"/>
              <a:t>hoặc</a:t>
            </a:r>
            <a:r>
              <a:rPr lang="en-US" dirty="0"/>
              <a:t> </a:t>
            </a:r>
            <a:r>
              <a:rPr lang="en-US" dirty="0" err="1"/>
              <a:t>trao</a:t>
            </a:r>
            <a:r>
              <a:rPr lang="en-US" dirty="0"/>
              <a:t> </a:t>
            </a:r>
            <a:r>
              <a:rPr lang="en-US" dirty="0" err="1"/>
              <a:t>đổi</a:t>
            </a:r>
            <a:r>
              <a:rPr lang="en-US" dirty="0"/>
              <a:t> </a:t>
            </a:r>
            <a:r>
              <a:rPr lang="en-US" dirty="0" err="1"/>
              <a:t>về</a:t>
            </a:r>
            <a:r>
              <a:rPr lang="en-US" dirty="0"/>
              <a:t> </a:t>
            </a:r>
            <a:r>
              <a:rPr lang="en-US" dirty="0" err="1"/>
              <a:t>bài</a:t>
            </a:r>
            <a:r>
              <a:rPr lang="en-US" dirty="0"/>
              <a:t> </a:t>
            </a:r>
            <a:r>
              <a:rPr lang="en-US" dirty="0" err="1"/>
              <a:t>làm</a:t>
            </a:r>
            <a:r>
              <a:rPr lang="en-US" dirty="0"/>
              <a:t> </a:t>
            </a:r>
            <a:r>
              <a:rPr lang="en-US" dirty="0" err="1"/>
              <a:t>của</a:t>
            </a:r>
            <a:r>
              <a:rPr lang="en-US" dirty="0"/>
              <a:t> </a:t>
            </a:r>
            <a:r>
              <a:rPr lang="en-US" dirty="0" err="1"/>
              <a:t>bạn</a:t>
            </a:r>
            <a:r>
              <a:rPr lang="en-US" dirty="0"/>
              <a:t>.</a:t>
            </a:r>
            <a:endParaRPr lang="en-US" dirty="0"/>
          </a:p>
          <a:p>
            <a:pPr marL="0" indent="0">
              <a:buNone/>
            </a:pPr>
            <a:r>
              <a:rPr lang="en-US" dirty="0"/>
              <a:t>	- </a:t>
            </a:r>
            <a:r>
              <a:rPr lang="en-US" dirty="0" err="1"/>
              <a:t>GV</a:t>
            </a:r>
            <a:r>
              <a:rPr lang="en-US" dirty="0"/>
              <a:t> </a:t>
            </a:r>
            <a:r>
              <a:rPr lang="en-US" dirty="0" err="1"/>
              <a:t>chốt</a:t>
            </a:r>
            <a:r>
              <a:rPr lang="en-US" dirty="0"/>
              <a:t> </a:t>
            </a:r>
            <a:r>
              <a:rPr lang="en-US" dirty="0" err="1"/>
              <a:t>lại</a:t>
            </a:r>
            <a:r>
              <a:rPr lang="en-US" dirty="0"/>
              <a:t> </a:t>
            </a:r>
            <a:r>
              <a:rPr lang="en-US" dirty="0" err="1"/>
              <a:t>những</a:t>
            </a:r>
            <a:r>
              <a:rPr lang="en-US" dirty="0"/>
              <a:t> </a:t>
            </a:r>
            <a:r>
              <a:rPr lang="en-US" dirty="0" err="1"/>
              <a:t>kiến</a:t>
            </a:r>
            <a:r>
              <a:rPr lang="en-US" dirty="0"/>
              <a:t> </a:t>
            </a:r>
            <a:r>
              <a:rPr lang="en-US" dirty="0" err="1"/>
              <a:t>thức</a:t>
            </a:r>
            <a:r>
              <a:rPr lang="en-US" dirty="0"/>
              <a:t> </a:t>
            </a:r>
            <a:r>
              <a:rPr lang="en-US" dirty="0" err="1"/>
              <a:t>tiếng</a:t>
            </a:r>
            <a:r>
              <a:rPr lang="en-US" dirty="0"/>
              <a:t> </a:t>
            </a:r>
            <a:r>
              <a:rPr lang="en-US" dirty="0" err="1"/>
              <a:t>Việt</a:t>
            </a:r>
            <a:r>
              <a:rPr lang="en-US" dirty="0"/>
              <a:t> </a:t>
            </a:r>
            <a:r>
              <a:rPr lang="en-US" dirty="0" err="1"/>
              <a:t>cần</a:t>
            </a:r>
            <a:r>
              <a:rPr lang="en-US" dirty="0"/>
              <a:t> </a:t>
            </a:r>
            <a:r>
              <a:rPr lang="en-US" dirty="0" err="1"/>
              <a:t>nhớ</a:t>
            </a:r>
            <a:r>
              <a:rPr lang="en-US" dirty="0"/>
              <a:t>.</a:t>
            </a:r>
            <a:endParaRPr lang="en-US" dirty="0"/>
          </a:p>
          <a:p>
            <a:pPr marL="0" indent="0">
              <a:buNone/>
            </a:pPr>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3609"/>
            <a:ext cx="10515600" cy="1325563"/>
          </a:xfrm>
        </p:spPr>
        <p:txBody>
          <a:bodyPr>
            <a:normAutofit fontScale="90000"/>
          </a:bodyPr>
          <a:lstStyle/>
          <a:p>
            <a:br>
              <a:rPr lang="en-US" sz="3200" b="1" dirty="0">
                <a:latin typeface="Calibri" panose="020F0502020204030204" pitchFamily="34" charset="0"/>
                <a:cs typeface="Calibri" panose="020F0502020204030204" pitchFamily="34" charset="0"/>
              </a:rPr>
            </a:br>
            <a:r>
              <a:rPr lang="en-US" sz="3200" b="1" dirty="0">
                <a:latin typeface="Calibri" panose="020F0502020204030204" pitchFamily="34" charset="0"/>
                <a:cs typeface="Calibri" panose="020F0502020204030204" pitchFamily="34" charset="0"/>
              </a:rPr>
              <a:t>D</a:t>
            </a:r>
            <a:r>
              <a:rPr lang="vi-VN" sz="3200" b="1" dirty="0">
                <a:latin typeface="Calibri" panose="020F0502020204030204" pitchFamily="34" charset="0"/>
                <a:cs typeface="Calibri" panose="020F0502020204030204" pitchFamily="34" charset="0"/>
              </a:rPr>
              <a:t>. CHƯƠNG TRÌNH VÀ TÀI LIỆU DẠY HỌC MÔN TIẾNG VIỆT KÌ </a:t>
            </a:r>
            <a:r>
              <a:rPr lang="en-US" sz="3200" b="1" dirty="0">
                <a:latin typeface="Calibri" panose="020F0502020204030204" pitchFamily="34" charset="0"/>
                <a:cs typeface="Calibri" panose="020F0502020204030204" pitchFamily="34" charset="0"/>
              </a:rPr>
              <a:t>3</a:t>
            </a:r>
            <a:br>
              <a:rPr lang="en-US" dirty="0"/>
            </a:br>
            <a:endParaRPr lang="en-US" dirty="0"/>
          </a:p>
        </p:txBody>
      </p:sp>
      <p:sp>
        <p:nvSpPr>
          <p:cNvPr id="3" name="Content Placeholder 2"/>
          <p:cNvSpPr>
            <a:spLocks noGrp="1"/>
          </p:cNvSpPr>
          <p:nvPr>
            <p:ph idx="1"/>
          </p:nvPr>
        </p:nvSpPr>
        <p:spPr>
          <a:xfrm>
            <a:off x="838200" y="1804109"/>
            <a:ext cx="10515600" cy="4351338"/>
          </a:xfrm>
        </p:spPr>
        <p:txBody>
          <a:bodyPr/>
          <a:lstStyle/>
          <a:p>
            <a:pPr marL="0" indent="0">
              <a:buNone/>
            </a:pPr>
            <a:r>
              <a:rPr lang="en-US" dirty="0"/>
              <a:t>I. </a:t>
            </a:r>
            <a:r>
              <a:rPr lang="en-US" dirty="0" err="1"/>
              <a:t>CHƯƠNG</a:t>
            </a:r>
            <a:r>
              <a:rPr lang="en-US" dirty="0"/>
              <a:t> </a:t>
            </a:r>
            <a:r>
              <a:rPr lang="en-US" dirty="0" err="1"/>
              <a:t>TRÌNH</a:t>
            </a:r>
            <a:r>
              <a:rPr lang="en-US" dirty="0"/>
              <a:t> </a:t>
            </a:r>
            <a:r>
              <a:rPr lang="en-US" dirty="0" err="1"/>
              <a:t>MÔN</a:t>
            </a:r>
            <a:r>
              <a:rPr lang="en-US" dirty="0"/>
              <a:t> </a:t>
            </a:r>
            <a:r>
              <a:rPr lang="en-US" dirty="0" err="1"/>
              <a:t>TIẾNG</a:t>
            </a:r>
            <a:r>
              <a:rPr lang="en-US" dirty="0"/>
              <a:t> </a:t>
            </a:r>
            <a:r>
              <a:rPr lang="en-US" dirty="0" err="1"/>
              <a:t>VIỆT</a:t>
            </a:r>
            <a:r>
              <a:rPr lang="en-US" dirty="0"/>
              <a:t> – </a:t>
            </a:r>
            <a:r>
              <a:rPr lang="en-US" dirty="0" err="1"/>
              <a:t>KÌ</a:t>
            </a:r>
            <a:r>
              <a:rPr lang="en-US" dirty="0"/>
              <a:t> 3</a:t>
            </a:r>
            <a:endParaRPr lang="en-US" dirty="0"/>
          </a:p>
          <a:p>
            <a:pPr marL="0" indent="0">
              <a:buNone/>
            </a:pPr>
            <a:r>
              <a:rPr lang="en-US" u="sng" dirty="0" err="1">
                <a:solidFill>
                  <a:srgbClr val="7030A0"/>
                </a:solidFill>
              </a:rPr>
              <a:t>Thảo</a:t>
            </a:r>
            <a:r>
              <a:rPr lang="en-US" u="sng" dirty="0">
                <a:solidFill>
                  <a:srgbClr val="7030A0"/>
                </a:solidFill>
              </a:rPr>
              <a:t> </a:t>
            </a:r>
            <a:r>
              <a:rPr lang="en-US" u="sng" dirty="0" err="1">
                <a:solidFill>
                  <a:srgbClr val="7030A0"/>
                </a:solidFill>
              </a:rPr>
              <a:t>luận</a:t>
            </a:r>
            <a:r>
              <a:rPr lang="en-US" u="sng" dirty="0">
                <a:solidFill>
                  <a:srgbClr val="7030A0"/>
                </a:solidFill>
              </a:rPr>
              <a:t>:</a:t>
            </a:r>
            <a:endParaRPr lang="en-US" u="sng" dirty="0">
              <a:solidFill>
                <a:srgbClr val="7030A0"/>
              </a:solidFill>
            </a:endParaRPr>
          </a:p>
          <a:p>
            <a:pPr marL="0" indent="0">
              <a:buNone/>
            </a:pPr>
            <a:r>
              <a:rPr lang="en-US" dirty="0">
                <a:solidFill>
                  <a:srgbClr val="7030A0"/>
                </a:solidFill>
              </a:rPr>
              <a:t>1) </a:t>
            </a:r>
            <a:r>
              <a:rPr lang="en-US" dirty="0" err="1">
                <a:solidFill>
                  <a:srgbClr val="7030A0"/>
                </a:solidFill>
              </a:rPr>
              <a:t>Chương</a:t>
            </a:r>
            <a:r>
              <a:rPr lang="en-US" dirty="0">
                <a:solidFill>
                  <a:srgbClr val="7030A0"/>
                </a:solidFill>
              </a:rPr>
              <a:t> </a:t>
            </a:r>
            <a:r>
              <a:rPr lang="en-US" dirty="0" err="1">
                <a:solidFill>
                  <a:srgbClr val="7030A0"/>
                </a:solidFill>
              </a:rPr>
              <a:t>trình</a:t>
            </a:r>
            <a:r>
              <a:rPr lang="en-US" dirty="0">
                <a:solidFill>
                  <a:srgbClr val="7030A0"/>
                </a:solidFill>
              </a:rPr>
              <a:t> </a:t>
            </a:r>
            <a:r>
              <a:rPr lang="en-US" dirty="0" err="1">
                <a:solidFill>
                  <a:srgbClr val="7030A0"/>
                </a:solidFill>
              </a:rPr>
              <a:t>môn</a:t>
            </a:r>
            <a:r>
              <a:rPr lang="en-US" dirty="0">
                <a:solidFill>
                  <a:srgbClr val="7030A0"/>
                </a:solidFill>
              </a:rPr>
              <a:t> TV </a:t>
            </a:r>
            <a:r>
              <a:rPr lang="en-US" dirty="0" err="1">
                <a:solidFill>
                  <a:srgbClr val="7030A0"/>
                </a:solidFill>
              </a:rPr>
              <a:t>học</a:t>
            </a:r>
            <a:r>
              <a:rPr lang="en-US" dirty="0">
                <a:solidFill>
                  <a:srgbClr val="7030A0"/>
                </a:solidFill>
              </a:rPr>
              <a:t> </a:t>
            </a:r>
            <a:r>
              <a:rPr lang="en-US" dirty="0" err="1">
                <a:solidFill>
                  <a:srgbClr val="7030A0"/>
                </a:solidFill>
              </a:rPr>
              <a:t>kì</a:t>
            </a:r>
            <a:r>
              <a:rPr lang="en-US" dirty="0">
                <a:solidFill>
                  <a:srgbClr val="7030A0"/>
                </a:solidFill>
              </a:rPr>
              <a:t> 3 </a:t>
            </a:r>
            <a:r>
              <a:rPr lang="en-US" dirty="0" err="1">
                <a:solidFill>
                  <a:srgbClr val="7030A0"/>
                </a:solidFill>
              </a:rPr>
              <a:t>được</a:t>
            </a:r>
            <a:r>
              <a:rPr lang="en-US" dirty="0">
                <a:solidFill>
                  <a:srgbClr val="7030A0"/>
                </a:solidFill>
              </a:rPr>
              <a:t> </a:t>
            </a:r>
            <a:r>
              <a:rPr lang="en-US" dirty="0" err="1">
                <a:solidFill>
                  <a:srgbClr val="7030A0"/>
                </a:solidFill>
              </a:rPr>
              <a:t>thực</a:t>
            </a:r>
            <a:r>
              <a:rPr lang="en-US" dirty="0">
                <a:solidFill>
                  <a:srgbClr val="7030A0"/>
                </a:solidFill>
              </a:rPr>
              <a:t> </a:t>
            </a:r>
            <a:r>
              <a:rPr lang="en-US" dirty="0" err="1">
                <a:solidFill>
                  <a:srgbClr val="7030A0"/>
                </a:solidFill>
              </a:rPr>
              <a:t>hiện</a:t>
            </a:r>
            <a:r>
              <a:rPr lang="en-US" dirty="0">
                <a:solidFill>
                  <a:srgbClr val="7030A0"/>
                </a:solidFill>
              </a:rPr>
              <a:t> </a:t>
            </a:r>
            <a:r>
              <a:rPr lang="en-US" dirty="0" err="1">
                <a:solidFill>
                  <a:srgbClr val="7030A0"/>
                </a:solidFill>
              </a:rPr>
              <a:t>trong</a:t>
            </a:r>
            <a:r>
              <a:rPr lang="en-US" dirty="0">
                <a:solidFill>
                  <a:srgbClr val="7030A0"/>
                </a:solidFill>
              </a:rPr>
              <a:t> bao </a:t>
            </a:r>
            <a:r>
              <a:rPr lang="en-US" dirty="0" err="1">
                <a:solidFill>
                  <a:srgbClr val="7030A0"/>
                </a:solidFill>
              </a:rPr>
              <a:t>nhiêu</a:t>
            </a:r>
            <a:r>
              <a:rPr lang="en-US" dirty="0">
                <a:solidFill>
                  <a:srgbClr val="7030A0"/>
                </a:solidFill>
              </a:rPr>
              <a:t> </a:t>
            </a:r>
            <a:r>
              <a:rPr lang="en-US" dirty="0" err="1">
                <a:solidFill>
                  <a:srgbClr val="7030A0"/>
                </a:solidFill>
              </a:rPr>
              <a:t>tiết</a:t>
            </a:r>
            <a:r>
              <a:rPr lang="en-US" dirty="0">
                <a:solidFill>
                  <a:srgbClr val="7030A0"/>
                </a:solidFill>
              </a:rPr>
              <a:t>?</a:t>
            </a:r>
            <a:endParaRPr lang="en-US" dirty="0">
              <a:solidFill>
                <a:srgbClr val="7030A0"/>
              </a:solidFill>
            </a:endParaRPr>
          </a:p>
          <a:p>
            <a:pPr marL="0" indent="0">
              <a:buNone/>
            </a:pPr>
            <a:r>
              <a:rPr lang="en-US" dirty="0">
                <a:solidFill>
                  <a:srgbClr val="7030A0"/>
                </a:solidFill>
              </a:rPr>
              <a:t>2) Anh (</a:t>
            </a:r>
            <a:r>
              <a:rPr lang="en-US" dirty="0" err="1">
                <a:solidFill>
                  <a:srgbClr val="7030A0"/>
                </a:solidFill>
              </a:rPr>
              <a:t>chị</a:t>
            </a:r>
            <a:r>
              <a:rPr lang="en-US" dirty="0">
                <a:solidFill>
                  <a:srgbClr val="7030A0"/>
                </a:solidFill>
              </a:rPr>
              <a:t>) </a:t>
            </a:r>
            <a:r>
              <a:rPr lang="en-US" dirty="0" err="1">
                <a:solidFill>
                  <a:srgbClr val="7030A0"/>
                </a:solidFill>
              </a:rPr>
              <a:t>hãy</a:t>
            </a:r>
            <a:r>
              <a:rPr lang="en-US" dirty="0">
                <a:solidFill>
                  <a:srgbClr val="7030A0"/>
                </a:solidFill>
              </a:rPr>
              <a:t> </a:t>
            </a:r>
            <a:r>
              <a:rPr lang="en-US" dirty="0" err="1">
                <a:solidFill>
                  <a:srgbClr val="7030A0"/>
                </a:solidFill>
              </a:rPr>
              <a:t>nêu</a:t>
            </a:r>
            <a:r>
              <a:rPr lang="en-US" dirty="0">
                <a:solidFill>
                  <a:srgbClr val="7030A0"/>
                </a:solidFill>
              </a:rPr>
              <a:t> </a:t>
            </a:r>
            <a:r>
              <a:rPr lang="en-US" dirty="0" err="1">
                <a:solidFill>
                  <a:srgbClr val="7030A0"/>
                </a:solidFill>
              </a:rPr>
              <a:t>yêu</a:t>
            </a:r>
            <a:r>
              <a:rPr lang="en-US" dirty="0">
                <a:solidFill>
                  <a:srgbClr val="7030A0"/>
                </a:solidFill>
              </a:rPr>
              <a:t> </a:t>
            </a:r>
            <a:r>
              <a:rPr lang="en-US" dirty="0" err="1">
                <a:solidFill>
                  <a:srgbClr val="7030A0"/>
                </a:solidFill>
              </a:rPr>
              <a:t>cầu</a:t>
            </a:r>
            <a:r>
              <a:rPr lang="en-US" dirty="0">
                <a:solidFill>
                  <a:srgbClr val="7030A0"/>
                </a:solidFill>
              </a:rPr>
              <a:t> </a:t>
            </a:r>
            <a:r>
              <a:rPr lang="en-US" dirty="0" err="1">
                <a:solidFill>
                  <a:srgbClr val="7030A0"/>
                </a:solidFill>
              </a:rPr>
              <a:t>về</a:t>
            </a:r>
            <a:r>
              <a:rPr lang="en-US" dirty="0">
                <a:solidFill>
                  <a:srgbClr val="7030A0"/>
                </a:solidFill>
              </a:rPr>
              <a:t> </a:t>
            </a:r>
            <a:r>
              <a:rPr lang="en-US" dirty="0" err="1">
                <a:solidFill>
                  <a:srgbClr val="7030A0"/>
                </a:solidFill>
              </a:rPr>
              <a:t>các</a:t>
            </a:r>
            <a:r>
              <a:rPr lang="en-US" dirty="0">
                <a:solidFill>
                  <a:srgbClr val="7030A0"/>
                </a:solidFill>
              </a:rPr>
              <a:t> </a:t>
            </a:r>
            <a:r>
              <a:rPr lang="en-US" dirty="0" err="1">
                <a:solidFill>
                  <a:srgbClr val="7030A0"/>
                </a:solidFill>
              </a:rPr>
              <a:t>kĩ</a:t>
            </a:r>
            <a:r>
              <a:rPr lang="en-US" dirty="0">
                <a:solidFill>
                  <a:srgbClr val="7030A0"/>
                </a:solidFill>
              </a:rPr>
              <a:t> </a:t>
            </a:r>
            <a:r>
              <a:rPr lang="en-US" dirty="0" err="1">
                <a:solidFill>
                  <a:srgbClr val="7030A0"/>
                </a:solidFill>
              </a:rPr>
              <a:t>năng</a:t>
            </a:r>
            <a:r>
              <a:rPr lang="en-US" dirty="0">
                <a:solidFill>
                  <a:srgbClr val="7030A0"/>
                </a:solidFill>
              </a:rPr>
              <a:t> TV (</a:t>
            </a:r>
            <a:r>
              <a:rPr lang="en-US" dirty="0" err="1">
                <a:solidFill>
                  <a:srgbClr val="7030A0"/>
                </a:solidFill>
              </a:rPr>
              <a:t>đọc</a:t>
            </a:r>
            <a:r>
              <a:rPr lang="en-US" dirty="0">
                <a:solidFill>
                  <a:srgbClr val="7030A0"/>
                </a:solidFill>
              </a:rPr>
              <a:t>, </a:t>
            </a:r>
            <a:r>
              <a:rPr lang="en-US" dirty="0" err="1">
                <a:solidFill>
                  <a:srgbClr val="7030A0"/>
                </a:solidFill>
              </a:rPr>
              <a:t>viết</a:t>
            </a:r>
            <a:r>
              <a:rPr lang="en-US" dirty="0">
                <a:solidFill>
                  <a:srgbClr val="7030A0"/>
                </a:solidFill>
              </a:rPr>
              <a:t>, </a:t>
            </a:r>
            <a:r>
              <a:rPr lang="en-US" dirty="0" err="1">
                <a:solidFill>
                  <a:srgbClr val="7030A0"/>
                </a:solidFill>
              </a:rPr>
              <a:t>nói</a:t>
            </a:r>
            <a:r>
              <a:rPr lang="en-US" dirty="0">
                <a:solidFill>
                  <a:srgbClr val="7030A0"/>
                </a:solidFill>
              </a:rPr>
              <a:t>, </a:t>
            </a:r>
            <a:r>
              <a:rPr lang="en-US" dirty="0" err="1">
                <a:solidFill>
                  <a:srgbClr val="7030A0"/>
                </a:solidFill>
              </a:rPr>
              <a:t>nghe</a:t>
            </a:r>
            <a:r>
              <a:rPr lang="en-US" dirty="0">
                <a:solidFill>
                  <a:srgbClr val="7030A0"/>
                </a:solidFill>
              </a:rPr>
              <a:t>) </a:t>
            </a:r>
            <a:r>
              <a:rPr lang="en-US" dirty="0" err="1">
                <a:solidFill>
                  <a:srgbClr val="7030A0"/>
                </a:solidFill>
              </a:rPr>
              <a:t>cần</a:t>
            </a:r>
            <a:r>
              <a:rPr lang="en-US" dirty="0">
                <a:solidFill>
                  <a:srgbClr val="7030A0"/>
                </a:solidFill>
              </a:rPr>
              <a:t> </a:t>
            </a:r>
            <a:r>
              <a:rPr lang="en-US" dirty="0" err="1">
                <a:solidFill>
                  <a:srgbClr val="7030A0"/>
                </a:solidFill>
              </a:rPr>
              <a:t>đạt</a:t>
            </a:r>
            <a:r>
              <a:rPr lang="en-US" dirty="0">
                <a:solidFill>
                  <a:srgbClr val="7030A0"/>
                </a:solidFill>
              </a:rPr>
              <a:t> </a:t>
            </a:r>
            <a:r>
              <a:rPr lang="en-US" dirty="0" err="1">
                <a:solidFill>
                  <a:srgbClr val="7030A0"/>
                </a:solidFill>
              </a:rPr>
              <a:t>sau</a:t>
            </a:r>
            <a:r>
              <a:rPr lang="en-US" dirty="0">
                <a:solidFill>
                  <a:srgbClr val="7030A0"/>
                </a:solidFill>
              </a:rPr>
              <a:t> </a:t>
            </a:r>
            <a:r>
              <a:rPr lang="en-US" dirty="0" err="1">
                <a:solidFill>
                  <a:srgbClr val="7030A0"/>
                </a:solidFill>
              </a:rPr>
              <a:t>khi</a:t>
            </a:r>
            <a:r>
              <a:rPr lang="en-US" dirty="0">
                <a:solidFill>
                  <a:srgbClr val="7030A0"/>
                </a:solidFill>
              </a:rPr>
              <a:t> </a:t>
            </a:r>
            <a:r>
              <a:rPr lang="en-US" dirty="0" err="1">
                <a:solidFill>
                  <a:srgbClr val="7030A0"/>
                </a:solidFill>
              </a:rPr>
              <a:t>học</a:t>
            </a:r>
            <a:r>
              <a:rPr lang="en-US" dirty="0">
                <a:solidFill>
                  <a:srgbClr val="7030A0"/>
                </a:solidFill>
              </a:rPr>
              <a:t> </a:t>
            </a:r>
            <a:r>
              <a:rPr lang="en-US" dirty="0" err="1">
                <a:solidFill>
                  <a:srgbClr val="7030A0"/>
                </a:solidFill>
              </a:rPr>
              <a:t>xong</a:t>
            </a:r>
            <a:r>
              <a:rPr lang="en-US" dirty="0">
                <a:solidFill>
                  <a:srgbClr val="7030A0"/>
                </a:solidFill>
              </a:rPr>
              <a:t> </a:t>
            </a:r>
            <a:r>
              <a:rPr lang="en-US" dirty="0" err="1">
                <a:solidFill>
                  <a:srgbClr val="7030A0"/>
                </a:solidFill>
              </a:rPr>
              <a:t>kì</a:t>
            </a:r>
            <a:r>
              <a:rPr lang="en-US" dirty="0">
                <a:solidFill>
                  <a:srgbClr val="7030A0"/>
                </a:solidFill>
              </a:rPr>
              <a:t> 3.</a:t>
            </a:r>
            <a:endParaRPr lang="en-US" dirty="0">
              <a:solidFill>
                <a:srgbClr val="7030A0"/>
              </a:solidFill>
            </a:endParaRPr>
          </a:p>
          <a:p>
            <a:pPr marL="0" indent="0">
              <a:buNone/>
            </a:pPr>
            <a:r>
              <a:rPr lang="en-US" dirty="0">
                <a:solidFill>
                  <a:srgbClr val="7030A0"/>
                </a:solidFill>
              </a:rPr>
              <a:t>3) Anh (</a:t>
            </a:r>
            <a:r>
              <a:rPr lang="en-US" dirty="0" err="1">
                <a:solidFill>
                  <a:srgbClr val="7030A0"/>
                </a:solidFill>
              </a:rPr>
              <a:t>chị</a:t>
            </a:r>
            <a:r>
              <a:rPr lang="en-US" dirty="0">
                <a:solidFill>
                  <a:srgbClr val="7030A0"/>
                </a:solidFill>
              </a:rPr>
              <a:t>) </a:t>
            </a:r>
            <a:r>
              <a:rPr lang="en-US" dirty="0" err="1">
                <a:solidFill>
                  <a:srgbClr val="7030A0"/>
                </a:solidFill>
              </a:rPr>
              <a:t>hãy</a:t>
            </a:r>
            <a:r>
              <a:rPr lang="en-US" dirty="0">
                <a:solidFill>
                  <a:srgbClr val="7030A0"/>
                </a:solidFill>
              </a:rPr>
              <a:t> </a:t>
            </a:r>
            <a:r>
              <a:rPr lang="en-US" dirty="0" err="1">
                <a:solidFill>
                  <a:srgbClr val="7030A0"/>
                </a:solidFill>
              </a:rPr>
              <a:t>nêu</a:t>
            </a:r>
            <a:r>
              <a:rPr lang="en-US" dirty="0">
                <a:solidFill>
                  <a:srgbClr val="7030A0"/>
                </a:solidFill>
              </a:rPr>
              <a:t> </a:t>
            </a:r>
            <a:r>
              <a:rPr lang="en-US" dirty="0" err="1">
                <a:solidFill>
                  <a:srgbClr val="7030A0"/>
                </a:solidFill>
              </a:rPr>
              <a:t>yêu</a:t>
            </a:r>
            <a:r>
              <a:rPr lang="en-US" dirty="0">
                <a:solidFill>
                  <a:srgbClr val="7030A0"/>
                </a:solidFill>
              </a:rPr>
              <a:t> </a:t>
            </a:r>
            <a:r>
              <a:rPr lang="en-US" dirty="0" err="1">
                <a:solidFill>
                  <a:srgbClr val="7030A0"/>
                </a:solidFill>
              </a:rPr>
              <a:t>cầu</a:t>
            </a:r>
            <a:r>
              <a:rPr lang="en-US" dirty="0">
                <a:solidFill>
                  <a:srgbClr val="7030A0"/>
                </a:solidFill>
              </a:rPr>
              <a:t> </a:t>
            </a:r>
            <a:r>
              <a:rPr lang="en-US" dirty="0" err="1">
                <a:solidFill>
                  <a:srgbClr val="7030A0"/>
                </a:solidFill>
              </a:rPr>
              <a:t>về</a:t>
            </a:r>
            <a:r>
              <a:rPr lang="en-US" dirty="0">
                <a:solidFill>
                  <a:srgbClr val="7030A0"/>
                </a:solidFill>
              </a:rPr>
              <a:t> </a:t>
            </a:r>
            <a:r>
              <a:rPr lang="en-US" dirty="0" err="1">
                <a:solidFill>
                  <a:srgbClr val="7030A0"/>
                </a:solidFill>
              </a:rPr>
              <a:t>kiến</a:t>
            </a:r>
            <a:r>
              <a:rPr lang="en-US" dirty="0">
                <a:solidFill>
                  <a:srgbClr val="7030A0"/>
                </a:solidFill>
              </a:rPr>
              <a:t> </a:t>
            </a:r>
            <a:r>
              <a:rPr lang="en-US" dirty="0" err="1">
                <a:solidFill>
                  <a:srgbClr val="7030A0"/>
                </a:solidFill>
              </a:rPr>
              <a:t>thức</a:t>
            </a:r>
            <a:r>
              <a:rPr lang="en-US" dirty="0">
                <a:solidFill>
                  <a:srgbClr val="7030A0"/>
                </a:solidFill>
              </a:rPr>
              <a:t> </a:t>
            </a:r>
            <a:r>
              <a:rPr lang="en-US" dirty="0" err="1">
                <a:solidFill>
                  <a:srgbClr val="7030A0"/>
                </a:solidFill>
              </a:rPr>
              <a:t>tiếng</a:t>
            </a:r>
            <a:r>
              <a:rPr lang="en-US" dirty="0">
                <a:solidFill>
                  <a:srgbClr val="7030A0"/>
                </a:solidFill>
              </a:rPr>
              <a:t> </a:t>
            </a:r>
            <a:r>
              <a:rPr lang="en-US" dirty="0" err="1">
                <a:solidFill>
                  <a:srgbClr val="7030A0"/>
                </a:solidFill>
              </a:rPr>
              <a:t>Việt</a:t>
            </a:r>
            <a:r>
              <a:rPr lang="en-US" dirty="0">
                <a:solidFill>
                  <a:srgbClr val="7030A0"/>
                </a:solidFill>
              </a:rPr>
              <a:t>, </a:t>
            </a:r>
            <a:r>
              <a:rPr lang="en-US" dirty="0" err="1">
                <a:solidFill>
                  <a:srgbClr val="7030A0"/>
                </a:solidFill>
              </a:rPr>
              <a:t>văn</a:t>
            </a:r>
            <a:r>
              <a:rPr lang="en-US" dirty="0">
                <a:solidFill>
                  <a:srgbClr val="7030A0"/>
                </a:solidFill>
              </a:rPr>
              <a:t> </a:t>
            </a:r>
            <a:r>
              <a:rPr lang="en-US" dirty="0" err="1">
                <a:solidFill>
                  <a:srgbClr val="7030A0"/>
                </a:solidFill>
              </a:rPr>
              <a:t>học</a:t>
            </a:r>
            <a:r>
              <a:rPr lang="en-US" dirty="0">
                <a:solidFill>
                  <a:srgbClr val="7030A0"/>
                </a:solidFill>
              </a:rPr>
              <a:t> </a:t>
            </a:r>
            <a:r>
              <a:rPr lang="en-US" dirty="0" err="1">
                <a:solidFill>
                  <a:srgbClr val="7030A0"/>
                </a:solidFill>
              </a:rPr>
              <a:t>mà</a:t>
            </a:r>
            <a:r>
              <a:rPr lang="en-US" dirty="0">
                <a:solidFill>
                  <a:srgbClr val="7030A0"/>
                </a:solidFill>
              </a:rPr>
              <a:t> </a:t>
            </a:r>
            <a:r>
              <a:rPr lang="en-US" dirty="0" err="1">
                <a:solidFill>
                  <a:srgbClr val="7030A0"/>
                </a:solidFill>
              </a:rPr>
              <a:t>học</a:t>
            </a:r>
            <a:r>
              <a:rPr lang="en-US" dirty="0">
                <a:solidFill>
                  <a:srgbClr val="7030A0"/>
                </a:solidFill>
              </a:rPr>
              <a:t> </a:t>
            </a:r>
            <a:r>
              <a:rPr lang="en-US" dirty="0" err="1">
                <a:solidFill>
                  <a:srgbClr val="7030A0"/>
                </a:solidFill>
              </a:rPr>
              <a:t>viên</a:t>
            </a:r>
            <a:r>
              <a:rPr lang="en-US" dirty="0">
                <a:solidFill>
                  <a:srgbClr val="7030A0"/>
                </a:solidFill>
              </a:rPr>
              <a:t> </a:t>
            </a:r>
            <a:r>
              <a:rPr lang="en-US" dirty="0" err="1">
                <a:solidFill>
                  <a:srgbClr val="7030A0"/>
                </a:solidFill>
              </a:rPr>
              <a:t>cần</a:t>
            </a:r>
            <a:r>
              <a:rPr lang="en-US" dirty="0">
                <a:solidFill>
                  <a:srgbClr val="7030A0"/>
                </a:solidFill>
              </a:rPr>
              <a:t> </a:t>
            </a:r>
            <a:r>
              <a:rPr lang="en-US" dirty="0" err="1">
                <a:solidFill>
                  <a:srgbClr val="7030A0"/>
                </a:solidFill>
              </a:rPr>
              <a:t>có</a:t>
            </a:r>
            <a:r>
              <a:rPr lang="en-US" dirty="0">
                <a:solidFill>
                  <a:srgbClr val="7030A0"/>
                </a:solidFill>
              </a:rPr>
              <a:t> </a:t>
            </a:r>
            <a:r>
              <a:rPr lang="en-US" dirty="0" err="1">
                <a:solidFill>
                  <a:srgbClr val="7030A0"/>
                </a:solidFill>
              </a:rPr>
              <a:t>sau</a:t>
            </a:r>
            <a:r>
              <a:rPr lang="en-US" dirty="0">
                <a:solidFill>
                  <a:srgbClr val="7030A0"/>
                </a:solidFill>
              </a:rPr>
              <a:t> </a:t>
            </a:r>
            <a:r>
              <a:rPr lang="en-US" dirty="0" err="1">
                <a:solidFill>
                  <a:srgbClr val="7030A0"/>
                </a:solidFill>
              </a:rPr>
              <a:t>khi</a:t>
            </a:r>
            <a:r>
              <a:rPr lang="en-US" dirty="0">
                <a:solidFill>
                  <a:srgbClr val="7030A0"/>
                </a:solidFill>
              </a:rPr>
              <a:t> </a:t>
            </a:r>
            <a:r>
              <a:rPr lang="en-US" dirty="0" err="1">
                <a:solidFill>
                  <a:srgbClr val="7030A0"/>
                </a:solidFill>
              </a:rPr>
              <a:t>học</a:t>
            </a:r>
            <a:r>
              <a:rPr lang="en-US" dirty="0">
                <a:solidFill>
                  <a:srgbClr val="7030A0"/>
                </a:solidFill>
              </a:rPr>
              <a:t> </a:t>
            </a:r>
            <a:r>
              <a:rPr lang="en-US" dirty="0" err="1">
                <a:solidFill>
                  <a:srgbClr val="7030A0"/>
                </a:solidFill>
              </a:rPr>
              <a:t>xong</a:t>
            </a:r>
            <a:r>
              <a:rPr lang="en-US" dirty="0">
                <a:solidFill>
                  <a:srgbClr val="7030A0"/>
                </a:solidFill>
              </a:rPr>
              <a:t> </a:t>
            </a:r>
            <a:r>
              <a:rPr lang="en-US" dirty="0" err="1">
                <a:solidFill>
                  <a:srgbClr val="7030A0"/>
                </a:solidFill>
              </a:rPr>
              <a:t>kì</a:t>
            </a:r>
            <a:r>
              <a:rPr lang="en-US" dirty="0">
                <a:solidFill>
                  <a:srgbClr val="7030A0"/>
                </a:solidFill>
              </a:rPr>
              <a:t> 3.</a:t>
            </a:r>
            <a:endParaRPr lang="en-US" dirty="0">
              <a:solidFill>
                <a:srgbClr val="7030A0"/>
              </a:solidFill>
            </a:endParaRPr>
          </a:p>
          <a:p>
            <a:pPr marL="0" indent="0">
              <a:buNone/>
            </a:pPr>
            <a:endParaRPr lang="en-US" u="sng"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3200" b="1" dirty="0">
                <a:latin typeface="Calibri" panose="020F0502020204030204" pitchFamily="34" charset="0"/>
                <a:cs typeface="Calibri" panose="020F0502020204030204" pitchFamily="34" charset="0"/>
              </a:rPr>
            </a:br>
            <a:r>
              <a:rPr lang="en-US" sz="3200" b="1" dirty="0">
                <a:latin typeface="Calibri" panose="020F0502020204030204" pitchFamily="34" charset="0"/>
                <a:cs typeface="Calibri" panose="020F0502020204030204" pitchFamily="34" charset="0"/>
              </a:rPr>
              <a:t>D</a:t>
            </a:r>
            <a:r>
              <a:rPr lang="vi-VN" sz="3200" b="1" dirty="0">
                <a:latin typeface="Calibri" panose="020F0502020204030204" pitchFamily="34" charset="0"/>
                <a:cs typeface="Calibri" panose="020F0502020204030204" pitchFamily="34" charset="0"/>
              </a:rPr>
              <a:t>. CHƯƠNG TRÌNH VÀ TÀI LIỆU DẠY HỌC MÔN TIẾNG VIỆT KÌ </a:t>
            </a:r>
            <a:r>
              <a:rPr lang="en-US" sz="3200" b="1" dirty="0">
                <a:latin typeface="Calibri" panose="020F0502020204030204" pitchFamily="34" charset="0"/>
                <a:cs typeface="Calibri" panose="020F0502020204030204" pitchFamily="34" charset="0"/>
              </a:rPr>
              <a:t>3</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solidFill>
                  <a:srgbClr val="7030A0"/>
                </a:solidFill>
              </a:rPr>
              <a:t>1) </a:t>
            </a:r>
            <a:r>
              <a:rPr lang="en-US" dirty="0" err="1">
                <a:solidFill>
                  <a:srgbClr val="7030A0"/>
                </a:solidFill>
              </a:rPr>
              <a:t>Chương</a:t>
            </a:r>
            <a:r>
              <a:rPr lang="en-US" dirty="0">
                <a:solidFill>
                  <a:srgbClr val="7030A0"/>
                </a:solidFill>
              </a:rPr>
              <a:t> </a:t>
            </a:r>
            <a:r>
              <a:rPr lang="en-US" dirty="0" err="1">
                <a:solidFill>
                  <a:srgbClr val="7030A0"/>
                </a:solidFill>
              </a:rPr>
              <a:t>trình</a:t>
            </a:r>
            <a:r>
              <a:rPr lang="en-US" dirty="0">
                <a:solidFill>
                  <a:srgbClr val="7030A0"/>
                </a:solidFill>
              </a:rPr>
              <a:t> </a:t>
            </a:r>
            <a:r>
              <a:rPr lang="en-US" dirty="0" err="1">
                <a:solidFill>
                  <a:srgbClr val="7030A0"/>
                </a:solidFill>
              </a:rPr>
              <a:t>môn</a:t>
            </a:r>
            <a:r>
              <a:rPr lang="en-US" dirty="0">
                <a:solidFill>
                  <a:srgbClr val="7030A0"/>
                </a:solidFill>
              </a:rPr>
              <a:t> TV </a:t>
            </a:r>
            <a:r>
              <a:rPr lang="en-US" dirty="0" err="1">
                <a:solidFill>
                  <a:srgbClr val="7030A0"/>
                </a:solidFill>
              </a:rPr>
              <a:t>học</a:t>
            </a:r>
            <a:r>
              <a:rPr lang="en-US" dirty="0">
                <a:solidFill>
                  <a:srgbClr val="7030A0"/>
                </a:solidFill>
              </a:rPr>
              <a:t> </a:t>
            </a:r>
            <a:r>
              <a:rPr lang="en-US" dirty="0" err="1">
                <a:solidFill>
                  <a:srgbClr val="7030A0"/>
                </a:solidFill>
              </a:rPr>
              <a:t>kì</a:t>
            </a:r>
            <a:r>
              <a:rPr lang="en-US" dirty="0">
                <a:solidFill>
                  <a:srgbClr val="7030A0"/>
                </a:solidFill>
              </a:rPr>
              <a:t> 3 </a:t>
            </a:r>
            <a:r>
              <a:rPr lang="en-US" dirty="0" err="1">
                <a:solidFill>
                  <a:srgbClr val="7030A0"/>
                </a:solidFill>
              </a:rPr>
              <a:t>được</a:t>
            </a:r>
            <a:r>
              <a:rPr lang="en-US" dirty="0">
                <a:solidFill>
                  <a:srgbClr val="7030A0"/>
                </a:solidFill>
              </a:rPr>
              <a:t> </a:t>
            </a:r>
            <a:r>
              <a:rPr lang="en-US" dirty="0" err="1">
                <a:solidFill>
                  <a:srgbClr val="7030A0"/>
                </a:solidFill>
              </a:rPr>
              <a:t>thực</a:t>
            </a:r>
            <a:r>
              <a:rPr lang="en-US" dirty="0">
                <a:solidFill>
                  <a:srgbClr val="7030A0"/>
                </a:solidFill>
              </a:rPr>
              <a:t> </a:t>
            </a:r>
            <a:r>
              <a:rPr lang="en-US" dirty="0" err="1">
                <a:solidFill>
                  <a:srgbClr val="7030A0"/>
                </a:solidFill>
              </a:rPr>
              <a:t>hiện</a:t>
            </a:r>
            <a:r>
              <a:rPr lang="en-US" dirty="0">
                <a:solidFill>
                  <a:srgbClr val="7030A0"/>
                </a:solidFill>
              </a:rPr>
              <a:t> </a:t>
            </a:r>
            <a:r>
              <a:rPr lang="en-US" dirty="0" err="1">
                <a:solidFill>
                  <a:srgbClr val="7030A0"/>
                </a:solidFill>
              </a:rPr>
              <a:t>trong</a:t>
            </a:r>
            <a:r>
              <a:rPr lang="en-US" dirty="0">
                <a:solidFill>
                  <a:srgbClr val="7030A0"/>
                </a:solidFill>
              </a:rPr>
              <a:t> bao </a:t>
            </a:r>
            <a:r>
              <a:rPr lang="en-US" dirty="0" err="1">
                <a:solidFill>
                  <a:srgbClr val="7030A0"/>
                </a:solidFill>
              </a:rPr>
              <a:t>nhiêu</a:t>
            </a:r>
            <a:r>
              <a:rPr lang="en-US" dirty="0">
                <a:solidFill>
                  <a:srgbClr val="7030A0"/>
                </a:solidFill>
              </a:rPr>
              <a:t> </a:t>
            </a:r>
            <a:r>
              <a:rPr lang="en-US" dirty="0" err="1">
                <a:solidFill>
                  <a:srgbClr val="7030A0"/>
                </a:solidFill>
              </a:rPr>
              <a:t>tiết</a:t>
            </a:r>
            <a:r>
              <a:rPr lang="en-US" dirty="0">
                <a:solidFill>
                  <a:srgbClr val="7030A0"/>
                </a:solidFill>
              </a:rPr>
              <a:t>?</a:t>
            </a:r>
            <a:endParaRPr lang="en-US" dirty="0">
              <a:solidFill>
                <a:srgbClr val="7030A0"/>
              </a:solidFill>
            </a:endParaRPr>
          </a:p>
          <a:p>
            <a:pPr marL="0" indent="0">
              <a:buNone/>
            </a:pPr>
            <a:r>
              <a:rPr lang="en-US" dirty="0"/>
              <a:t>(170 </a:t>
            </a:r>
            <a:r>
              <a:rPr lang="en-US" dirty="0" err="1"/>
              <a:t>tiết</a:t>
            </a:r>
            <a:r>
              <a:rPr lang="en-US" dirty="0"/>
              <a:t>)</a:t>
            </a:r>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3200" b="1" dirty="0">
                <a:latin typeface="Calibri" panose="020F0502020204030204" pitchFamily="34" charset="0"/>
                <a:cs typeface="Calibri" panose="020F0502020204030204" pitchFamily="34" charset="0"/>
              </a:rPr>
            </a:br>
            <a:r>
              <a:rPr lang="en-US" sz="3200" b="1" dirty="0">
                <a:latin typeface="Calibri" panose="020F0502020204030204" pitchFamily="34" charset="0"/>
                <a:cs typeface="Calibri" panose="020F0502020204030204" pitchFamily="34" charset="0"/>
              </a:rPr>
              <a:t>D</a:t>
            </a:r>
            <a:r>
              <a:rPr lang="vi-VN" sz="3200" b="1" dirty="0">
                <a:latin typeface="Calibri" panose="020F0502020204030204" pitchFamily="34" charset="0"/>
                <a:cs typeface="Calibri" panose="020F0502020204030204" pitchFamily="34" charset="0"/>
              </a:rPr>
              <a:t>. CHƯƠNG TRÌNH VÀ TÀI LIỆU DẠY HỌC MÔN TIẾNG VIỆT KÌ </a:t>
            </a:r>
            <a:r>
              <a:rPr lang="en-US" sz="3200" b="1" dirty="0">
                <a:latin typeface="Calibri" panose="020F0502020204030204" pitchFamily="34" charset="0"/>
                <a:cs typeface="Calibri" panose="020F0502020204030204" pitchFamily="34" charset="0"/>
              </a:rPr>
              <a:t>3</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solidFill>
                  <a:srgbClr val="7030A0"/>
                </a:solidFill>
              </a:rPr>
              <a:t>2) Anh (</a:t>
            </a:r>
            <a:r>
              <a:rPr lang="en-US" dirty="0" err="1">
                <a:solidFill>
                  <a:srgbClr val="7030A0"/>
                </a:solidFill>
              </a:rPr>
              <a:t>chị</a:t>
            </a:r>
            <a:r>
              <a:rPr lang="en-US" dirty="0">
                <a:solidFill>
                  <a:srgbClr val="7030A0"/>
                </a:solidFill>
              </a:rPr>
              <a:t>) </a:t>
            </a:r>
            <a:r>
              <a:rPr lang="en-US" dirty="0" err="1">
                <a:solidFill>
                  <a:srgbClr val="7030A0"/>
                </a:solidFill>
              </a:rPr>
              <a:t>hãy</a:t>
            </a:r>
            <a:r>
              <a:rPr lang="en-US" dirty="0">
                <a:solidFill>
                  <a:srgbClr val="7030A0"/>
                </a:solidFill>
              </a:rPr>
              <a:t> </a:t>
            </a:r>
            <a:r>
              <a:rPr lang="en-US" dirty="0" err="1">
                <a:solidFill>
                  <a:srgbClr val="7030A0"/>
                </a:solidFill>
              </a:rPr>
              <a:t>nêu</a:t>
            </a:r>
            <a:r>
              <a:rPr lang="en-US" dirty="0">
                <a:solidFill>
                  <a:srgbClr val="7030A0"/>
                </a:solidFill>
              </a:rPr>
              <a:t> </a:t>
            </a:r>
            <a:r>
              <a:rPr lang="en-US" dirty="0" err="1">
                <a:solidFill>
                  <a:srgbClr val="7030A0"/>
                </a:solidFill>
              </a:rPr>
              <a:t>yêu</a:t>
            </a:r>
            <a:r>
              <a:rPr lang="en-US" dirty="0">
                <a:solidFill>
                  <a:srgbClr val="7030A0"/>
                </a:solidFill>
              </a:rPr>
              <a:t> </a:t>
            </a:r>
            <a:r>
              <a:rPr lang="en-US" dirty="0" err="1">
                <a:solidFill>
                  <a:srgbClr val="7030A0"/>
                </a:solidFill>
              </a:rPr>
              <a:t>cầu</a:t>
            </a:r>
            <a:r>
              <a:rPr lang="en-US" dirty="0">
                <a:solidFill>
                  <a:srgbClr val="7030A0"/>
                </a:solidFill>
              </a:rPr>
              <a:t> </a:t>
            </a:r>
            <a:r>
              <a:rPr lang="en-US" dirty="0" err="1">
                <a:solidFill>
                  <a:srgbClr val="7030A0"/>
                </a:solidFill>
              </a:rPr>
              <a:t>vềcác</a:t>
            </a:r>
            <a:r>
              <a:rPr lang="en-US" dirty="0">
                <a:solidFill>
                  <a:srgbClr val="7030A0"/>
                </a:solidFill>
              </a:rPr>
              <a:t> </a:t>
            </a:r>
            <a:r>
              <a:rPr lang="en-US" dirty="0" err="1">
                <a:solidFill>
                  <a:srgbClr val="7030A0"/>
                </a:solidFill>
              </a:rPr>
              <a:t>kĩ</a:t>
            </a:r>
            <a:r>
              <a:rPr lang="en-US" dirty="0">
                <a:solidFill>
                  <a:srgbClr val="7030A0"/>
                </a:solidFill>
              </a:rPr>
              <a:t> </a:t>
            </a:r>
            <a:r>
              <a:rPr lang="en-US" dirty="0" err="1">
                <a:solidFill>
                  <a:srgbClr val="7030A0"/>
                </a:solidFill>
              </a:rPr>
              <a:t>năng</a:t>
            </a:r>
            <a:r>
              <a:rPr lang="en-US" dirty="0">
                <a:solidFill>
                  <a:srgbClr val="7030A0"/>
                </a:solidFill>
              </a:rPr>
              <a:t> TV (</a:t>
            </a:r>
            <a:r>
              <a:rPr lang="en-US" dirty="0" err="1">
                <a:solidFill>
                  <a:srgbClr val="7030A0"/>
                </a:solidFill>
              </a:rPr>
              <a:t>đọc</a:t>
            </a:r>
            <a:r>
              <a:rPr lang="en-US" dirty="0">
                <a:solidFill>
                  <a:srgbClr val="7030A0"/>
                </a:solidFill>
              </a:rPr>
              <a:t>, </a:t>
            </a:r>
            <a:r>
              <a:rPr lang="en-US" dirty="0" err="1">
                <a:solidFill>
                  <a:srgbClr val="7030A0"/>
                </a:solidFill>
              </a:rPr>
              <a:t>viết</a:t>
            </a:r>
            <a:r>
              <a:rPr lang="en-US" dirty="0">
                <a:solidFill>
                  <a:srgbClr val="7030A0"/>
                </a:solidFill>
              </a:rPr>
              <a:t>, </a:t>
            </a:r>
            <a:r>
              <a:rPr lang="en-US" dirty="0" err="1">
                <a:solidFill>
                  <a:srgbClr val="7030A0"/>
                </a:solidFill>
              </a:rPr>
              <a:t>nói</a:t>
            </a:r>
            <a:r>
              <a:rPr lang="en-US" dirty="0">
                <a:solidFill>
                  <a:srgbClr val="7030A0"/>
                </a:solidFill>
              </a:rPr>
              <a:t>, </a:t>
            </a:r>
            <a:r>
              <a:rPr lang="en-US" dirty="0" err="1">
                <a:solidFill>
                  <a:srgbClr val="7030A0"/>
                </a:solidFill>
              </a:rPr>
              <a:t>nghe</a:t>
            </a:r>
            <a:r>
              <a:rPr lang="en-US" dirty="0">
                <a:solidFill>
                  <a:srgbClr val="7030A0"/>
                </a:solidFill>
              </a:rPr>
              <a:t>) </a:t>
            </a:r>
            <a:r>
              <a:rPr lang="en-US" dirty="0" err="1">
                <a:solidFill>
                  <a:srgbClr val="7030A0"/>
                </a:solidFill>
              </a:rPr>
              <a:t>cần</a:t>
            </a:r>
            <a:r>
              <a:rPr lang="en-US" dirty="0">
                <a:solidFill>
                  <a:srgbClr val="7030A0"/>
                </a:solidFill>
              </a:rPr>
              <a:t> </a:t>
            </a:r>
            <a:r>
              <a:rPr lang="en-US" dirty="0" err="1">
                <a:solidFill>
                  <a:srgbClr val="7030A0"/>
                </a:solidFill>
              </a:rPr>
              <a:t>đạt</a:t>
            </a:r>
            <a:r>
              <a:rPr lang="en-US" dirty="0">
                <a:solidFill>
                  <a:srgbClr val="7030A0"/>
                </a:solidFill>
              </a:rPr>
              <a:t> </a:t>
            </a:r>
            <a:r>
              <a:rPr lang="en-US" dirty="0" err="1">
                <a:solidFill>
                  <a:srgbClr val="7030A0"/>
                </a:solidFill>
              </a:rPr>
              <a:t>sau</a:t>
            </a:r>
            <a:r>
              <a:rPr lang="en-US" dirty="0">
                <a:solidFill>
                  <a:srgbClr val="7030A0"/>
                </a:solidFill>
              </a:rPr>
              <a:t> </a:t>
            </a:r>
            <a:r>
              <a:rPr lang="en-US" dirty="0" err="1">
                <a:solidFill>
                  <a:srgbClr val="7030A0"/>
                </a:solidFill>
              </a:rPr>
              <a:t>khi</a:t>
            </a:r>
            <a:r>
              <a:rPr lang="en-US" dirty="0">
                <a:solidFill>
                  <a:srgbClr val="7030A0"/>
                </a:solidFill>
              </a:rPr>
              <a:t> </a:t>
            </a:r>
            <a:r>
              <a:rPr lang="en-US" dirty="0" err="1">
                <a:solidFill>
                  <a:srgbClr val="7030A0"/>
                </a:solidFill>
              </a:rPr>
              <a:t>học</a:t>
            </a:r>
            <a:r>
              <a:rPr lang="en-US" dirty="0">
                <a:solidFill>
                  <a:srgbClr val="7030A0"/>
                </a:solidFill>
              </a:rPr>
              <a:t> </a:t>
            </a:r>
            <a:r>
              <a:rPr lang="en-US" dirty="0" err="1">
                <a:solidFill>
                  <a:srgbClr val="7030A0"/>
                </a:solidFill>
              </a:rPr>
              <a:t>xong</a:t>
            </a:r>
            <a:r>
              <a:rPr lang="en-US" dirty="0">
                <a:solidFill>
                  <a:srgbClr val="7030A0"/>
                </a:solidFill>
              </a:rPr>
              <a:t> </a:t>
            </a:r>
            <a:r>
              <a:rPr lang="en-US" dirty="0" err="1">
                <a:solidFill>
                  <a:srgbClr val="7030A0"/>
                </a:solidFill>
              </a:rPr>
              <a:t>kì</a:t>
            </a:r>
            <a:r>
              <a:rPr lang="en-US" dirty="0">
                <a:solidFill>
                  <a:srgbClr val="7030A0"/>
                </a:solidFill>
              </a:rPr>
              <a:t> 3.</a:t>
            </a:r>
            <a:endParaRPr lang="en-US" dirty="0">
              <a:solidFill>
                <a:srgbClr val="7030A0"/>
              </a:solidFill>
            </a:endParaRPr>
          </a:p>
          <a:p>
            <a:pPr marL="0" indent="0">
              <a:buNone/>
            </a:pPr>
            <a:r>
              <a:rPr lang="en-US" dirty="0" err="1">
                <a:solidFill>
                  <a:srgbClr val="C00000"/>
                </a:solidFill>
              </a:rPr>
              <a:t>Đọc</a:t>
            </a:r>
            <a:r>
              <a:rPr lang="en-US" dirty="0">
                <a:solidFill>
                  <a:srgbClr val="C00000"/>
                </a:solidFill>
              </a:rPr>
              <a:t> </a:t>
            </a:r>
            <a:r>
              <a:rPr lang="en-US" dirty="0" err="1">
                <a:solidFill>
                  <a:srgbClr val="C00000"/>
                </a:solidFill>
              </a:rPr>
              <a:t>TLTH</a:t>
            </a:r>
            <a:r>
              <a:rPr lang="en-US" dirty="0">
                <a:solidFill>
                  <a:srgbClr val="C00000"/>
                </a:solidFill>
              </a:rPr>
              <a:t>, </a:t>
            </a:r>
            <a:r>
              <a:rPr lang="en-US" dirty="0" err="1">
                <a:solidFill>
                  <a:srgbClr val="C00000"/>
                </a:solidFill>
              </a:rPr>
              <a:t>tr.20</a:t>
            </a:r>
            <a:endParaRPr lang="en-US" dirty="0">
              <a:solidFill>
                <a:srgbClr val="C00000"/>
              </a:solidFill>
            </a:endParaRPr>
          </a:p>
          <a:p>
            <a:pPr marL="0" indent="0">
              <a:buNone/>
            </a:pPr>
            <a:endParaRPr lang="en-US" u="sng"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46484"/>
            <a:ext cx="10515600" cy="5230479"/>
          </a:xfrm>
        </p:spPr>
        <p:txBody>
          <a:bodyPr/>
          <a:lstStyle/>
          <a:p>
            <a:pPr marL="0" indent="0" algn="just">
              <a:buNone/>
            </a:pPr>
            <a:r>
              <a:rPr lang="vi-VN" b="1" dirty="0">
                <a:latin typeface="Calibri" panose="020F0502020204030204" pitchFamily="34" charset="0"/>
              </a:rPr>
              <a:t>ĐỌC</a:t>
            </a:r>
            <a:endParaRPr lang="vi-VN" b="1" dirty="0">
              <a:latin typeface="Calibri" panose="020F0502020204030204" pitchFamily="34" charset="0"/>
            </a:endParaRPr>
          </a:p>
          <a:p>
            <a:pPr marL="0" indent="0" algn="just">
              <a:buNone/>
            </a:pPr>
            <a:r>
              <a:rPr lang="vi-VN" dirty="0">
                <a:latin typeface="Calibri" panose="020F0502020204030204" pitchFamily="34" charset="0"/>
              </a:rPr>
              <a:t>KĨ THUẬT ĐỌC</a:t>
            </a:r>
            <a:endParaRPr lang="vi-VN" dirty="0">
              <a:latin typeface="Calibri" panose="020F0502020204030204" pitchFamily="34" charset="0"/>
            </a:endParaRPr>
          </a:p>
          <a:p>
            <a:pPr marL="0" indent="0" algn="just">
              <a:buNone/>
            </a:pPr>
            <a:r>
              <a:rPr lang="vi-VN" dirty="0">
                <a:latin typeface="Calibri" panose="020F0502020204030204" pitchFamily="34" charset="0"/>
              </a:rPr>
              <a:t>- Đọc đúng các đoạn văn miêu tả, câu chuyện, bài thơ. Tốc độ đọc khoảng </a:t>
            </a:r>
            <a:r>
              <a:rPr lang="vi-VN" b="1" dirty="0">
                <a:solidFill>
                  <a:srgbClr val="C00000"/>
                </a:solidFill>
                <a:latin typeface="Calibri" panose="020F0502020204030204" pitchFamily="34" charset="0"/>
              </a:rPr>
              <a:t>60 – 70 tiếng </a:t>
            </a:r>
            <a:r>
              <a:rPr lang="vi-VN" dirty="0">
                <a:latin typeface="Calibri" panose="020F0502020204030204" pitchFamily="34" charset="0"/>
              </a:rPr>
              <a:t>trong 1 phút. Biết nghỉ hơi ở chỗ có dấu câu hay chỗ ngắt nhịp thơ.</a:t>
            </a:r>
            <a:endParaRPr lang="vi-VN" dirty="0">
              <a:latin typeface="Calibri" panose="020F0502020204030204" pitchFamily="34" charset="0"/>
            </a:endParaRPr>
          </a:p>
          <a:p>
            <a:pPr marL="0" indent="0" algn="just">
              <a:buNone/>
            </a:pPr>
            <a:r>
              <a:rPr lang="vi-VN" dirty="0">
                <a:latin typeface="Calibri" panose="020F0502020204030204" pitchFamily="34" charset="0"/>
              </a:rPr>
              <a:t>- Đọc theo ngữ điệu phù hợp với vai được phân trong một đoạn đối thoại có hai hoặc ba nhân vật.</a:t>
            </a:r>
            <a:endParaRPr lang="vi-VN" dirty="0">
              <a:latin typeface="Calibri" panose="020F0502020204030204" pitchFamily="34" charset="0"/>
            </a:endParaRPr>
          </a:p>
          <a:p>
            <a:pPr marL="0" indent="0" algn="just">
              <a:buNone/>
            </a:pPr>
            <a:r>
              <a:rPr lang="vi-VN" dirty="0">
                <a:latin typeface="Calibri" panose="020F0502020204030204" pitchFamily="34" charset="0"/>
              </a:rPr>
              <a:t>- Đọc thầm với tốc độ nhanh hơn k</a:t>
            </a:r>
            <a:r>
              <a:rPr lang="en-US" dirty="0">
                <a:latin typeface="Calibri" panose="020F0502020204030204" pitchFamily="34" charset="0"/>
              </a:rPr>
              <a:t>ì</a:t>
            </a:r>
            <a:r>
              <a:rPr lang="vi-VN" dirty="0">
                <a:latin typeface="Calibri" panose="020F0502020204030204" pitchFamily="34" charset="0"/>
              </a:rPr>
              <a:t> 2.</a:t>
            </a:r>
            <a:endParaRPr lang="vi-VN" dirty="0">
              <a:latin typeface="Calibri" panose="020F0502020204030204" pitchFamily="34" charset="0"/>
            </a:endParaRPr>
          </a:p>
          <a:p>
            <a:pPr marL="0" indent="0" algn="just">
              <a:buNone/>
            </a:pPr>
            <a:r>
              <a:rPr lang="vi-VN" dirty="0">
                <a:latin typeface="Calibri" panose="020F0502020204030204" pitchFamily="34" charset="0"/>
              </a:rPr>
              <a:t>- Đánh dấu được đoạn sách đang đọc.</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46484"/>
            <a:ext cx="10515600" cy="5230479"/>
          </a:xfrm>
        </p:spPr>
        <p:txBody>
          <a:bodyPr>
            <a:normAutofit fontScale="70000" lnSpcReduction="20000"/>
          </a:bodyPr>
          <a:lstStyle/>
          <a:p>
            <a:pPr marL="0" indent="0">
              <a:buNone/>
            </a:pPr>
            <a:r>
              <a:rPr lang="vi-VN" b="1" dirty="0">
                <a:latin typeface="Calibri" panose="020F0502020204030204" pitchFamily="34" charset="0"/>
              </a:rPr>
              <a:t>ĐỌC</a:t>
            </a:r>
            <a:endParaRPr lang="vi-VN" b="1" dirty="0">
              <a:latin typeface="Calibri" panose="020F0502020204030204" pitchFamily="34" charset="0"/>
            </a:endParaRPr>
          </a:p>
          <a:p>
            <a:pPr marL="0" indent="0">
              <a:buNone/>
            </a:pPr>
            <a:r>
              <a:rPr lang="vi-VN" dirty="0">
                <a:latin typeface="Calibri" panose="020F0502020204030204" pitchFamily="34" charset="0"/>
              </a:rPr>
              <a:t>ĐỌC HIỂU</a:t>
            </a:r>
            <a:endParaRPr lang="vi-VN" dirty="0">
              <a:latin typeface="Calibri" panose="020F0502020204030204" pitchFamily="34" charset="0"/>
            </a:endParaRPr>
          </a:p>
          <a:p>
            <a:pPr marL="0" indent="0">
              <a:buNone/>
            </a:pPr>
            <a:r>
              <a:rPr lang="vi-VN" b="1" dirty="0">
                <a:latin typeface="Calibri" panose="020F0502020204030204" pitchFamily="34" charset="0"/>
              </a:rPr>
              <a:t>Văn bản văn học</a:t>
            </a:r>
            <a:endParaRPr lang="vi-VN" b="1" dirty="0">
              <a:latin typeface="Calibri" panose="020F0502020204030204" pitchFamily="34" charset="0"/>
            </a:endParaRPr>
          </a:p>
          <a:p>
            <a:pPr marL="0" indent="0">
              <a:buNone/>
            </a:pPr>
            <a:r>
              <a:rPr lang="vi-VN" i="1" u="sng" dirty="0">
                <a:latin typeface="Calibri" panose="020F0502020204030204" pitchFamily="34" charset="0"/>
              </a:rPr>
              <a:t>Đọc hiểu nội dung</a:t>
            </a:r>
            <a:endParaRPr lang="vi-VN" i="1" u="sng" dirty="0">
              <a:latin typeface="Calibri" panose="020F0502020204030204" pitchFamily="34" charset="0"/>
            </a:endParaRPr>
          </a:p>
          <a:p>
            <a:pPr marL="0" indent="0">
              <a:buNone/>
            </a:pPr>
            <a:r>
              <a:rPr lang="vi-VN" dirty="0">
                <a:latin typeface="Calibri" panose="020F0502020204030204" pitchFamily="34" charset="0"/>
              </a:rPr>
              <a:t>- Nhận biết được </a:t>
            </a:r>
            <a:r>
              <a:rPr lang="vi-VN" b="1" dirty="0">
                <a:solidFill>
                  <a:srgbClr val="C00000"/>
                </a:solidFill>
                <a:latin typeface="Calibri" panose="020F0502020204030204" pitchFamily="34" charset="0"/>
              </a:rPr>
              <a:t>chi tiết và nội dung chính</a:t>
            </a:r>
            <a:r>
              <a:rPr lang="vi-VN" dirty="0">
                <a:latin typeface="Calibri" panose="020F0502020204030204" pitchFamily="34" charset="0"/>
              </a:rPr>
              <a:t>. </a:t>
            </a:r>
            <a:endParaRPr lang="vi-VN" dirty="0">
              <a:latin typeface="Calibri" panose="020F0502020204030204" pitchFamily="34" charset="0"/>
            </a:endParaRPr>
          </a:p>
          <a:p>
            <a:pPr marL="0" indent="0">
              <a:buNone/>
            </a:pPr>
            <a:r>
              <a:rPr lang="vi-VN" dirty="0">
                <a:latin typeface="Calibri" panose="020F0502020204030204" pitchFamily="34" charset="0"/>
              </a:rPr>
              <a:t>- Tìm được </a:t>
            </a:r>
            <a:r>
              <a:rPr lang="vi-VN" b="1" dirty="0">
                <a:solidFill>
                  <a:srgbClr val="C00000"/>
                </a:solidFill>
                <a:latin typeface="Calibri" panose="020F0502020204030204" pitchFamily="34" charset="0"/>
              </a:rPr>
              <a:t>ý chính của từng đoạn văn </a:t>
            </a:r>
            <a:r>
              <a:rPr lang="vi-VN" dirty="0">
                <a:latin typeface="Calibri" panose="020F0502020204030204" pitchFamily="34" charset="0"/>
              </a:rPr>
              <a:t>dựa trên các câu hỏi gợi ý.</a:t>
            </a:r>
            <a:endParaRPr lang="vi-VN" dirty="0">
              <a:latin typeface="Calibri" panose="020F0502020204030204" pitchFamily="34" charset="0"/>
            </a:endParaRPr>
          </a:p>
          <a:p>
            <a:pPr marL="0" indent="0">
              <a:buNone/>
            </a:pPr>
            <a:r>
              <a:rPr lang="vi-VN" dirty="0">
                <a:latin typeface="Calibri" panose="020F0502020204030204" pitchFamily="34" charset="0"/>
              </a:rPr>
              <a:t>- Hiểu được </a:t>
            </a:r>
            <a:r>
              <a:rPr lang="vi-VN" b="1" dirty="0">
                <a:solidFill>
                  <a:srgbClr val="C00000"/>
                </a:solidFill>
                <a:latin typeface="Calibri" panose="020F0502020204030204" pitchFamily="34" charset="0"/>
              </a:rPr>
              <a:t>điều tác giả muốn nói </a:t>
            </a:r>
            <a:r>
              <a:rPr lang="vi-VN" dirty="0">
                <a:latin typeface="Calibri" panose="020F0502020204030204" pitchFamily="34" charset="0"/>
              </a:rPr>
              <a:t>qua văn bản dựa vào gợi ý.</a:t>
            </a:r>
            <a:endParaRPr lang="vi-VN" dirty="0">
              <a:latin typeface="Calibri" panose="020F0502020204030204" pitchFamily="34" charset="0"/>
            </a:endParaRPr>
          </a:p>
          <a:p>
            <a:pPr marL="0" indent="0">
              <a:buNone/>
            </a:pPr>
            <a:r>
              <a:rPr lang="vi-VN" i="1" u="sng" dirty="0">
                <a:latin typeface="Calibri" panose="020F0502020204030204" pitchFamily="34" charset="0"/>
              </a:rPr>
              <a:t>Đọc hiểu hình thức</a:t>
            </a:r>
            <a:endParaRPr lang="vi-VN" i="1" u="sng" dirty="0">
              <a:latin typeface="Calibri" panose="020F0502020204030204" pitchFamily="34" charset="0"/>
            </a:endParaRPr>
          </a:p>
          <a:p>
            <a:pPr marL="0" indent="0">
              <a:buNone/>
            </a:pPr>
            <a:r>
              <a:rPr lang="vi-VN" dirty="0">
                <a:latin typeface="Calibri" panose="020F0502020204030204" pitchFamily="34" charset="0"/>
              </a:rPr>
              <a:t>- Nhận biết được </a:t>
            </a:r>
            <a:r>
              <a:rPr lang="vi-VN" b="1" dirty="0">
                <a:solidFill>
                  <a:srgbClr val="C00000"/>
                </a:solidFill>
                <a:latin typeface="Calibri" panose="020F0502020204030204" pitchFamily="34" charset="0"/>
              </a:rPr>
              <a:t>điệu bộ, hành động của nhân vật </a:t>
            </a:r>
            <a:r>
              <a:rPr lang="vi-VN" dirty="0">
                <a:latin typeface="Calibri" panose="020F0502020204030204" pitchFamily="34" charset="0"/>
              </a:rPr>
              <a:t>qua một số từ ngữ trong văn bản.</a:t>
            </a:r>
            <a:endParaRPr lang="vi-VN" dirty="0">
              <a:latin typeface="Calibri" panose="020F0502020204030204" pitchFamily="34" charset="0"/>
            </a:endParaRPr>
          </a:p>
          <a:p>
            <a:pPr marL="0" indent="0">
              <a:buNone/>
            </a:pPr>
            <a:r>
              <a:rPr lang="vi-VN" dirty="0">
                <a:latin typeface="Calibri" panose="020F0502020204030204" pitchFamily="34" charset="0"/>
              </a:rPr>
              <a:t>- Nhận biết được </a:t>
            </a:r>
            <a:r>
              <a:rPr lang="vi-VN" b="1" dirty="0">
                <a:solidFill>
                  <a:srgbClr val="C00000"/>
                </a:solidFill>
                <a:latin typeface="Calibri" panose="020F0502020204030204" pitchFamily="34" charset="0"/>
              </a:rPr>
              <a:t>thời gian, địa điểm và trình tự các sự việc </a:t>
            </a:r>
            <a:r>
              <a:rPr lang="vi-VN" dirty="0">
                <a:latin typeface="Calibri" panose="020F0502020204030204" pitchFamily="34" charset="0"/>
              </a:rPr>
              <a:t>trong câu chuyện.</a:t>
            </a:r>
            <a:endParaRPr lang="vi-VN" dirty="0">
              <a:latin typeface="Calibri" panose="020F0502020204030204" pitchFamily="34" charset="0"/>
            </a:endParaRPr>
          </a:p>
          <a:p>
            <a:pPr marL="0" indent="0">
              <a:buNone/>
            </a:pPr>
            <a:r>
              <a:rPr lang="vi-VN" dirty="0">
                <a:latin typeface="Calibri" panose="020F0502020204030204" pitchFamily="34" charset="0"/>
              </a:rPr>
              <a:t>- Nhận biết được </a:t>
            </a:r>
            <a:r>
              <a:rPr lang="vi-VN" b="1" dirty="0">
                <a:solidFill>
                  <a:srgbClr val="C00000"/>
                </a:solidFill>
                <a:latin typeface="Calibri" panose="020F0502020204030204" pitchFamily="34" charset="0"/>
              </a:rPr>
              <a:t>vần trong thơ</a:t>
            </a:r>
            <a:r>
              <a:rPr lang="vi-VN" dirty="0">
                <a:latin typeface="Calibri" panose="020F0502020204030204" pitchFamily="34" charset="0"/>
              </a:rPr>
              <a:t>.</a:t>
            </a:r>
            <a:endParaRPr lang="vi-VN" dirty="0">
              <a:latin typeface="Calibri" panose="020F0502020204030204" pitchFamily="34" charset="0"/>
            </a:endParaRPr>
          </a:p>
          <a:p>
            <a:pPr marL="0" indent="0">
              <a:buNone/>
            </a:pPr>
            <a:r>
              <a:rPr lang="vi-VN" i="1" u="sng" dirty="0">
                <a:latin typeface="Calibri" panose="020F0502020204030204" pitchFamily="34" charset="0"/>
              </a:rPr>
              <a:t>Liên hệ, so sánh, kết nối</a:t>
            </a:r>
            <a:endParaRPr lang="vi-VN" i="1" u="sng" dirty="0">
              <a:latin typeface="Calibri" panose="020F0502020204030204" pitchFamily="34" charset="0"/>
            </a:endParaRPr>
          </a:p>
          <a:p>
            <a:pPr marL="0" indent="0">
              <a:buNone/>
            </a:pPr>
            <a:r>
              <a:rPr lang="vi-VN" dirty="0">
                <a:latin typeface="Calibri" panose="020F0502020204030204" pitchFamily="34" charset="0"/>
              </a:rPr>
              <a:t>- Lựa chọn một nhân vật trong tác phẩm đã học hoặc đã đọc, </a:t>
            </a:r>
            <a:r>
              <a:rPr lang="vi-VN" b="1" dirty="0">
                <a:solidFill>
                  <a:srgbClr val="C00000"/>
                </a:solidFill>
                <a:latin typeface="Calibri" panose="020F0502020204030204" pitchFamily="34" charset="0"/>
              </a:rPr>
              <a:t>nêu tình cảm và suy nghĩ về nhân vật</a:t>
            </a:r>
            <a:r>
              <a:rPr lang="vi-VN" dirty="0">
                <a:latin typeface="Calibri" panose="020F0502020204030204" pitchFamily="34" charset="0"/>
              </a:rPr>
              <a:t> đó.</a:t>
            </a:r>
            <a:endParaRPr lang="vi-VN" dirty="0">
              <a:latin typeface="Calibri" panose="020F0502020204030204" pitchFamily="34" charset="0"/>
            </a:endParaRPr>
          </a:p>
          <a:p>
            <a:pPr marL="0" indent="0">
              <a:buNone/>
            </a:pPr>
            <a:r>
              <a:rPr lang="vi-VN" dirty="0">
                <a:latin typeface="Calibri" panose="020F0502020204030204" pitchFamily="34" charset="0"/>
              </a:rPr>
              <a:t>- Lựa chọn một nhân vật hoặc địa điểm trong tác phẩm đã học hoặc đã đọc, </a:t>
            </a:r>
            <a:r>
              <a:rPr lang="vi-VN" b="1" dirty="0">
                <a:solidFill>
                  <a:srgbClr val="C00000"/>
                </a:solidFill>
                <a:latin typeface="Calibri" panose="020F0502020204030204" pitchFamily="34" charset="0"/>
              </a:rPr>
              <a:t>mô tả được nhân vật, địa điểm </a:t>
            </a:r>
            <a:r>
              <a:rPr lang="vi-VN" dirty="0">
                <a:latin typeface="Calibri" panose="020F0502020204030204" pitchFamily="34" charset="0"/>
              </a:rPr>
              <a:t>đó.</a:t>
            </a:r>
            <a:endParaRPr lang="vi-VN" dirty="0">
              <a:latin typeface="Calibri" panose="020F0502020204030204" pitchFamily="34" charset="0"/>
            </a:endParaRPr>
          </a:p>
          <a:p>
            <a:pPr marL="0" indent="0">
              <a:buNone/>
            </a:pPr>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46484"/>
            <a:ext cx="10515600" cy="5230479"/>
          </a:xfrm>
        </p:spPr>
        <p:txBody>
          <a:bodyPr>
            <a:normAutofit fontScale="85000" lnSpcReduction="20000"/>
          </a:bodyPr>
          <a:lstStyle/>
          <a:p>
            <a:pPr marL="0" indent="0">
              <a:buNone/>
            </a:pPr>
            <a:r>
              <a:rPr lang="vi-VN" b="1" dirty="0">
                <a:latin typeface="Calibri" panose="020F0502020204030204" pitchFamily="34" charset="0"/>
              </a:rPr>
              <a:t>ĐỌC</a:t>
            </a:r>
            <a:endParaRPr lang="vi-VN" b="1" dirty="0">
              <a:latin typeface="Calibri" panose="020F0502020204030204" pitchFamily="34" charset="0"/>
            </a:endParaRPr>
          </a:p>
          <a:p>
            <a:pPr marL="0" indent="0">
              <a:buNone/>
            </a:pPr>
            <a:r>
              <a:rPr lang="vi-VN" dirty="0">
                <a:latin typeface="Calibri" panose="020F0502020204030204" pitchFamily="34" charset="0"/>
              </a:rPr>
              <a:t>ĐỌC HIỂU</a:t>
            </a:r>
            <a:endParaRPr lang="vi-VN" dirty="0">
              <a:latin typeface="Calibri" panose="020F0502020204030204" pitchFamily="34" charset="0"/>
            </a:endParaRPr>
          </a:p>
          <a:p>
            <a:pPr marL="0" indent="0">
              <a:buNone/>
            </a:pPr>
            <a:r>
              <a:rPr lang="vi-VN" b="1" dirty="0">
                <a:latin typeface="Calibri" panose="020F0502020204030204" pitchFamily="34" charset="0"/>
              </a:rPr>
              <a:t>Văn bản thông tin</a:t>
            </a:r>
            <a:endParaRPr lang="vi-VN" b="1" dirty="0">
              <a:latin typeface="Calibri" panose="020F0502020204030204" pitchFamily="34" charset="0"/>
            </a:endParaRPr>
          </a:p>
          <a:p>
            <a:pPr marL="0" indent="0">
              <a:buNone/>
            </a:pPr>
            <a:r>
              <a:rPr lang="vi-VN" i="1" u="sng" dirty="0">
                <a:latin typeface="Calibri" panose="020F0502020204030204" pitchFamily="34" charset="0"/>
              </a:rPr>
              <a:t>Đọc hiểu nội dung</a:t>
            </a:r>
            <a:endParaRPr lang="vi-VN" i="1" u="sng" dirty="0">
              <a:latin typeface="Calibri" panose="020F0502020204030204" pitchFamily="34" charset="0"/>
            </a:endParaRPr>
          </a:p>
          <a:p>
            <a:pPr marL="0" indent="0">
              <a:buNone/>
            </a:pPr>
            <a:r>
              <a:rPr lang="vi-VN" dirty="0">
                <a:latin typeface="Calibri" panose="020F0502020204030204" pitchFamily="34" charset="0"/>
              </a:rPr>
              <a:t>- Trả lời được: </a:t>
            </a:r>
            <a:r>
              <a:rPr lang="vi-VN" b="1" dirty="0">
                <a:latin typeface="Calibri" panose="020F0502020204030204" pitchFamily="34" charset="0"/>
              </a:rPr>
              <a:t>Văn bản viết về cái gì và có những thông tin nào đáng chú ý</a:t>
            </a:r>
            <a:r>
              <a:rPr lang="vi-VN" dirty="0">
                <a:latin typeface="Calibri" panose="020F0502020204030204" pitchFamily="34" charset="0"/>
              </a:rPr>
              <a:t>?</a:t>
            </a:r>
            <a:endParaRPr lang="vi-VN" dirty="0">
              <a:latin typeface="Calibri" panose="020F0502020204030204" pitchFamily="34" charset="0"/>
            </a:endParaRPr>
          </a:p>
          <a:p>
            <a:pPr marL="0" indent="0">
              <a:buNone/>
            </a:pPr>
            <a:r>
              <a:rPr lang="vi-VN" dirty="0">
                <a:latin typeface="Calibri" panose="020F0502020204030204" pitchFamily="34" charset="0"/>
              </a:rPr>
              <a:t>- Tìm được </a:t>
            </a:r>
            <a:r>
              <a:rPr lang="vi-VN" b="1" dirty="0">
                <a:solidFill>
                  <a:srgbClr val="C00000"/>
                </a:solidFill>
                <a:latin typeface="Calibri" panose="020F0502020204030204" pitchFamily="34" charset="0"/>
              </a:rPr>
              <a:t>ý chính của từng đoạn </a:t>
            </a:r>
            <a:r>
              <a:rPr lang="vi-VN" dirty="0">
                <a:latin typeface="Calibri" panose="020F0502020204030204" pitchFamily="34" charset="0"/>
              </a:rPr>
              <a:t>trong văn bản.</a:t>
            </a:r>
            <a:endParaRPr lang="vi-VN" dirty="0">
              <a:latin typeface="Calibri" panose="020F0502020204030204" pitchFamily="34" charset="0"/>
            </a:endParaRPr>
          </a:p>
          <a:p>
            <a:pPr marL="0" indent="0">
              <a:buNone/>
            </a:pPr>
            <a:r>
              <a:rPr lang="vi-VN" i="1" u="sng" dirty="0">
                <a:latin typeface="Calibri" panose="020F0502020204030204" pitchFamily="34" charset="0"/>
              </a:rPr>
              <a:t>Đọc hiểu hình thức</a:t>
            </a:r>
            <a:endParaRPr lang="vi-VN" i="1" u="sng" dirty="0">
              <a:latin typeface="Calibri" panose="020F0502020204030204" pitchFamily="34" charset="0"/>
            </a:endParaRPr>
          </a:p>
          <a:p>
            <a:pPr marL="0" indent="0">
              <a:buNone/>
            </a:pPr>
            <a:r>
              <a:rPr lang="vi-VN" dirty="0">
                <a:latin typeface="Calibri" panose="020F0502020204030204" pitchFamily="34" charset="0"/>
              </a:rPr>
              <a:t>- Nhận biết được </a:t>
            </a:r>
            <a:r>
              <a:rPr lang="vi-VN" b="1" dirty="0">
                <a:solidFill>
                  <a:srgbClr val="C00000"/>
                </a:solidFill>
                <a:latin typeface="Calibri" panose="020F0502020204030204" pitchFamily="34" charset="0"/>
              </a:rPr>
              <a:t>một số loại văn bản thông tin thông dụng, đơn giản </a:t>
            </a:r>
            <a:r>
              <a:rPr lang="vi-VN" dirty="0">
                <a:latin typeface="Calibri" panose="020F0502020204030204" pitchFamily="34" charset="0"/>
              </a:rPr>
              <a:t>qua đặc điểm của văn bản: văn bản thuật lại một hiện tượng gồm 2 - 3 sự việc, văn bản giới thiệu một đồ vật, thông báo ngắn, tờ khai đơn giản.</a:t>
            </a:r>
            <a:endParaRPr lang="vi-VN" dirty="0">
              <a:latin typeface="Calibri" panose="020F0502020204030204" pitchFamily="34" charset="0"/>
            </a:endParaRPr>
          </a:p>
          <a:p>
            <a:pPr marL="0" indent="0">
              <a:buNone/>
            </a:pPr>
            <a:r>
              <a:rPr lang="vi-VN" dirty="0">
                <a:latin typeface="Calibri" panose="020F0502020204030204" pitchFamily="34" charset="0"/>
              </a:rPr>
              <a:t>- Nhận biết được </a:t>
            </a:r>
            <a:r>
              <a:rPr lang="vi-VN" b="1" dirty="0">
                <a:solidFill>
                  <a:srgbClr val="C00000"/>
                </a:solidFill>
                <a:latin typeface="Calibri" panose="020F0502020204030204" pitchFamily="34" charset="0"/>
              </a:rPr>
              <a:t>cách sắp xếp thông tin </a:t>
            </a:r>
            <a:r>
              <a:rPr lang="vi-VN" dirty="0">
                <a:latin typeface="Calibri" panose="020F0502020204030204" pitchFamily="34" charset="0"/>
              </a:rPr>
              <a:t>trong văn bản theo trật tự thời gian.</a:t>
            </a:r>
            <a:endParaRPr lang="vi-VN" dirty="0">
              <a:latin typeface="Calibri" panose="020F0502020204030204" pitchFamily="34" charset="0"/>
            </a:endParaRPr>
          </a:p>
          <a:p>
            <a:pPr marL="0" indent="0">
              <a:buNone/>
            </a:pPr>
            <a:r>
              <a:rPr lang="vi-VN" dirty="0">
                <a:latin typeface="Calibri" panose="020F0502020204030204" pitchFamily="34" charset="0"/>
              </a:rPr>
              <a:t>- Nhận biết được </a:t>
            </a:r>
            <a:r>
              <a:rPr lang="vi-VN" b="1" dirty="0">
                <a:solidFill>
                  <a:srgbClr val="C00000"/>
                </a:solidFill>
                <a:latin typeface="Calibri" panose="020F0502020204030204" pitchFamily="34" charset="0"/>
              </a:rPr>
              <a:t>thông tin qua hình ảnh, số liệu </a:t>
            </a:r>
            <a:r>
              <a:rPr lang="vi-VN" dirty="0">
                <a:latin typeface="Calibri" panose="020F0502020204030204" pitchFamily="34" charset="0"/>
              </a:rPr>
              <a:t>trong văn bản.</a:t>
            </a:r>
            <a:endParaRPr lang="vi-VN" dirty="0">
              <a:latin typeface="Calibri" panose="020F0502020204030204" pitchFamily="34" charset="0"/>
            </a:endParaRPr>
          </a:p>
          <a:p>
            <a:pPr marL="0" indent="0">
              <a:buNone/>
            </a:pPr>
            <a:r>
              <a:rPr lang="vi-VN" i="1" u="sng" dirty="0">
                <a:latin typeface="Calibri" panose="020F0502020204030204" pitchFamily="34" charset="0"/>
              </a:rPr>
              <a:t>Liên hệ, so sánh, kết nối</a:t>
            </a:r>
            <a:endParaRPr lang="vi-VN" i="1" u="sng" dirty="0">
              <a:latin typeface="Calibri" panose="020F0502020204030204" pitchFamily="34" charset="0"/>
            </a:endParaRPr>
          </a:p>
          <a:p>
            <a:pPr marL="0" indent="0">
              <a:buNone/>
            </a:pPr>
            <a:r>
              <a:rPr lang="vi-VN" dirty="0">
                <a:latin typeface="Calibri" panose="020F0502020204030204" pitchFamily="34" charset="0"/>
              </a:rPr>
              <a:t>Nêu được </a:t>
            </a:r>
            <a:r>
              <a:rPr lang="vi-VN" b="1" dirty="0">
                <a:solidFill>
                  <a:srgbClr val="C00000"/>
                </a:solidFill>
                <a:latin typeface="Calibri" panose="020F0502020204030204" pitchFamily="34" charset="0"/>
              </a:rPr>
              <a:t>những điều học được </a:t>
            </a:r>
            <a:r>
              <a:rPr lang="vi-VN" dirty="0">
                <a:latin typeface="Calibri" panose="020F0502020204030204" pitchFamily="34" charset="0"/>
              </a:rPr>
              <a:t>từ văn bản.</a:t>
            </a:r>
            <a:endParaRPr lang="vi-VN" dirty="0">
              <a:latin typeface="Calibri" panose="020F0502020204030204" pitchFamily="34" charset="0"/>
            </a:endParaRPr>
          </a:p>
          <a:p>
            <a:pPr marL="0" indent="0">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42117</Words>
  <Application>WPS Presentation</Application>
  <PresentationFormat>Widescreen</PresentationFormat>
  <Paragraphs>930</Paragraphs>
  <Slides>120</Slides>
  <Notes>28</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120</vt:i4>
      </vt:variant>
    </vt:vector>
  </HeadingPairs>
  <TitlesOfParts>
    <vt:vector size="129" baseType="lpstr">
      <vt:lpstr>Arial</vt:lpstr>
      <vt:lpstr>SimSun</vt:lpstr>
      <vt:lpstr>Wingdings</vt:lpstr>
      <vt:lpstr>Calibri</vt:lpstr>
      <vt:lpstr>Calibri Light</vt:lpstr>
      <vt:lpstr>Microsoft YaHei</vt:lpstr>
      <vt:lpstr>Arial Unicode MS</vt:lpstr>
      <vt:lpstr>Times New Roman</vt:lpstr>
      <vt:lpstr>Office Theme</vt:lpstr>
      <vt:lpstr>Giới thiệu CHƯƠNG TRÌNH VÀ TÀI LIỆU  XOÁ MÙ CHỮ Môn TIẾNG VIỆT</vt:lpstr>
      <vt:lpstr>PowerPoint 演示文稿</vt:lpstr>
      <vt:lpstr>PowerPoint 演示文稿</vt:lpstr>
      <vt:lpstr>PowerPoint 演示文稿</vt:lpstr>
      <vt:lpstr>PowerPoint 演示文稿</vt:lpstr>
      <vt:lpstr>PowerPoint 演示文稿</vt:lpstr>
      <vt:lpstr>A. Một số vấn đề chung về Chương trình xoá mù chữ môn Tiếng Việt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IV. KẾ HOẠCH GIÁO DỤC </vt:lpstr>
      <vt:lpstr> B. CHƯƠNG TRÌNH VÀ TÀI LIỆU DẠY HỌC MÔN TIẾNG VIỆT KÌ 1 </vt:lpstr>
      <vt:lpstr> B. CHƯƠNG TRÌNH VÀ TÀI LIỆU DẠY HỌC MÔN TIẾNG VIỆT KÌ 1 </vt:lpstr>
      <vt:lpstr> B. CHƯƠNG TRÌNH VÀ TÀI LIỆU DẠY HỌC MÔN TIẾNG VIỆT KÌ 1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B. CHƯƠNG TRÌNH VÀ TÀI LIỆU DẠY HỌC MÔN TIẾNG VIỆT KÌ 1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C. CHƯƠNG TRÌNH VÀ TÀI LIỆU DẠY HỌC MÔN TIẾNG VIỆT KÌ 2 </vt:lpstr>
      <vt:lpstr> C. CHƯƠNG TRÌNH VÀ TÀI LIỆU DẠY HỌC MÔN TIẾNG VIỆT KÌ 2 </vt:lpstr>
      <vt:lpstr> C. CHƯƠNG TRÌNH VÀ TÀI LIỆU DẠY HỌC MÔN TIẾNG VIỆT KÌ 2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C. CHƯƠNG TRÌNH VÀ TÀI LIỆU DẠY HỌC MÔN TIẾNG VIỆT KÌ 2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D. CHƯƠNG TRÌNH VÀ TÀI LIỆU DẠY HỌC MÔN TIẾNG VIỆT KÌ 3 </vt:lpstr>
      <vt:lpstr> D. CHƯƠNG TRÌNH VÀ TÀI LIỆU DẠY HỌC MÔN TIẾNG VIỆT KÌ 3 </vt:lpstr>
      <vt:lpstr> D. CHƯƠNG TRÌNH VÀ TÀI LIỆU DẠY HỌC MÔN TIẾNG VIỆT KÌ 3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D. CHƯƠNG TRÌNH VÀ TÀI LIỆU DẠY HỌC MÔN TIẾNG VIỆT KÌ 3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CHƯƠNG TRÌNH VÀ TÀI LIỆU  XOÁ MÙ CHỮ MÔN TIẾNG VIỆT</dc:title>
  <dc:creator>ĐKN</dc:creator>
  <cp:lastModifiedBy>Administrator</cp:lastModifiedBy>
  <cp:revision>34</cp:revision>
  <cp:lastPrinted>2023-10-25T01:49:00Z</cp:lastPrinted>
  <dcterms:created xsi:type="dcterms:W3CDTF">2022-12-09T07:13:00Z</dcterms:created>
  <dcterms:modified xsi:type="dcterms:W3CDTF">2023-11-13T13:53:56Z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65052C1CFD974DB18729FB57DBD64379_12</vt:lpwstr>
  </property>
  <property fmtid="{D5CDD505-2E9C-101B-9397-08002B2CF9AE}" pid="3" name="KSOProductBuildVer">
    <vt:lpwstr>1033-12.2.0.13266</vt:lpwstr>
  </property>
</Properties>
</file>